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5.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05" r:id="rId5"/>
    <p:sldMasterId id="2147483706" r:id="rId6"/>
    <p:sldMasterId id="2147483707" r:id="rId7"/>
    <p:sldMasterId id="2147483708" r:id="rId8"/>
    <p:sldMasterId id="2147483709" r:id="rId9"/>
  </p:sldMasterIdLst>
  <p:notesMasterIdLst>
    <p:notesMasterId r:id="rId10"/>
  </p:notesMasterIdLst>
  <p:sldIdLst>
    <p:sldId id="256" r:id="rId11"/>
    <p:sldId id="257" r:id="rId12"/>
    <p:sldId id="258" r:id="rId13"/>
    <p:sldId id="259" r:id="rId14"/>
    <p:sldId id="260" r:id="rId15"/>
    <p:sldId id="261" r:id="rId16"/>
    <p:sldId id="262" r:id="rId17"/>
    <p:sldId id="263" r:id="rId18"/>
    <p:sldId id="264" r:id="rId19"/>
    <p:sldId id="265" r:id="rId20"/>
    <p:sldId id="266" r:id="rId21"/>
    <p:sldId id="267" r:id="rId22"/>
    <p:sldId id="268" r:id="rId23"/>
    <p:sldId id="269" r:id="rId24"/>
    <p:sldId id="270" r:id="rId25"/>
    <p:sldId id="271" r:id="rId26"/>
    <p:sldId id="272" r:id="rId27"/>
    <p:sldId id="273" r:id="rId28"/>
    <p:sldId id="274" r:id="rId29"/>
    <p:sldId id="275" r:id="rId30"/>
    <p:sldId id="276" r:id="rId31"/>
    <p:sldId id="277" r:id="rId32"/>
    <p:sldId id="278" r:id="rId33"/>
    <p:sldId id="279" r:id="rId34"/>
    <p:sldId id="280" r:id="rId35"/>
    <p:sldId id="281" r:id="rId36"/>
    <p:sldId id="282" r:id="rId37"/>
    <p:sldId id="283" r:id="rId38"/>
    <p:sldId id="284" r:id="rId39"/>
    <p:sldId id="285" r:id="rId40"/>
    <p:sldId id="286" r:id="rId41"/>
    <p:sldId id="287" r:id="rId42"/>
    <p:sldId id="288" r:id="rId43"/>
    <p:sldId id="289" r:id="rId44"/>
    <p:sldId id="290" r:id="rId45"/>
    <p:sldId id="291" r:id="rId46"/>
    <p:sldId id="292" r:id="rId47"/>
    <p:sldId id="293" r:id="rId48"/>
    <p:sldId id="294" r:id="rId49"/>
    <p:sldId id="295" r:id="rId50"/>
    <p:sldId id="296" r:id="rId51"/>
    <p:sldId id="297" r:id="rId52"/>
    <p:sldId id="298" r:id="rId53"/>
    <p:sldId id="299" r:id="rId54"/>
    <p:sldId id="300" r:id="rId55"/>
    <p:sldId id="301" r:id="rId56"/>
    <p:sldId id="302" r:id="rId57"/>
    <p:sldId id="303" r:id="rId58"/>
    <p:sldId id="304" r:id="rId59"/>
    <p:sldId id="305" r:id="rId60"/>
    <p:sldId id="306" r:id="rId61"/>
    <p:sldId id="307" r:id="rId62"/>
    <p:sldId id="308" r:id="rId63"/>
    <p:sldId id="309" r:id="rId64"/>
    <p:sldId id="310" r:id="rId65"/>
    <p:sldId id="311" r:id="rId66"/>
    <p:sldId id="312" r:id="rId67"/>
    <p:sldId id="313" r:id="rId68"/>
    <p:sldId id="314" r:id="rId69"/>
    <p:sldId id="315" r:id="rId70"/>
    <p:sldId id="316" r:id="rId71"/>
    <p:sldId id="317" r:id="rId72"/>
    <p:sldId id="318" r:id="rId73"/>
    <p:sldId id="319" r:id="rId74"/>
    <p:sldId id="320" r:id="rId75"/>
    <p:sldId id="321" r:id="rId76"/>
    <p:sldId id="322" r:id="rId77"/>
    <p:sldId id="323" r:id="rId78"/>
    <p:sldId id="324" r:id="rId79"/>
    <p:sldId id="325" r:id="rId80"/>
    <p:sldId id="326" r:id="rId81"/>
    <p:sldId id="327" r:id="rId82"/>
    <p:sldId id="328" r:id="rId83"/>
    <p:sldId id="329" r:id="rId84"/>
    <p:sldId id="330" r:id="rId85"/>
    <p:sldId id="331" r:id="rId86"/>
    <p:sldId id="332" r:id="rId87"/>
    <p:sldId id="333" r:id="rId88"/>
    <p:sldId id="334" r:id="rId89"/>
    <p:sldId id="335" r:id="rId90"/>
    <p:sldId id="336" r:id="rId91"/>
    <p:sldId id="337" r:id="rId92"/>
  </p:sldIdLst>
  <p:sldSz cy="5143500" cx="9144000"/>
  <p:notesSz cx="6858000" cy="9144000"/>
  <p:embeddedFontLst>
    <p:embeddedFont>
      <p:font typeface="Roboto"/>
      <p:regular r:id="rId93"/>
      <p:bold r:id="rId94"/>
      <p:italic r:id="rId95"/>
      <p:boldItalic r:id="rId96"/>
    </p:embeddedFont>
    <p:embeddedFont>
      <p:font typeface="Garamond"/>
      <p:regular r:id="rId97"/>
      <p:bold r:id="rId98"/>
      <p:italic r:id="rId99"/>
      <p:boldItalic r:id="rId100"/>
    </p:embeddedFont>
    <p:embeddedFont>
      <p:font typeface="PT Sans Narrow"/>
      <p:regular r:id="rId101"/>
      <p:bold r:id="rId102"/>
    </p:embeddedFont>
    <p:embeddedFont>
      <p:font typeface="Open Sans"/>
      <p:regular r:id="rId103"/>
      <p:bold r:id="rId104"/>
      <p:italic r:id="rId105"/>
      <p:boldItalic r:id="rId10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E36CD284-531D-4581-92B0-D047EAC1A426}">
  <a:tblStyle styleId="{E36CD284-531D-4581-92B0-D047EAC1A426}"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0.xml"/><Relationship Id="rId42" Type="http://schemas.openxmlformats.org/officeDocument/2006/relationships/slide" Target="slides/slide32.xml"/><Relationship Id="rId41" Type="http://schemas.openxmlformats.org/officeDocument/2006/relationships/slide" Target="slides/slide31.xml"/><Relationship Id="rId44" Type="http://schemas.openxmlformats.org/officeDocument/2006/relationships/slide" Target="slides/slide34.xml"/><Relationship Id="rId43" Type="http://schemas.openxmlformats.org/officeDocument/2006/relationships/slide" Target="slides/slide33.xml"/><Relationship Id="rId46" Type="http://schemas.openxmlformats.org/officeDocument/2006/relationships/slide" Target="slides/slide36.xml"/><Relationship Id="rId45" Type="http://schemas.openxmlformats.org/officeDocument/2006/relationships/slide" Target="slides/slide35.xml"/><Relationship Id="rId106" Type="http://schemas.openxmlformats.org/officeDocument/2006/relationships/font" Target="fonts/OpenSans-boldItalic.fntdata"/><Relationship Id="rId105" Type="http://schemas.openxmlformats.org/officeDocument/2006/relationships/font" Target="fonts/OpenSans-italic.fntdata"/><Relationship Id="rId104" Type="http://schemas.openxmlformats.org/officeDocument/2006/relationships/font" Target="fonts/OpenSans-bold.fntdata"/><Relationship Id="rId48" Type="http://schemas.openxmlformats.org/officeDocument/2006/relationships/slide" Target="slides/slide38.xml"/><Relationship Id="rId47" Type="http://schemas.openxmlformats.org/officeDocument/2006/relationships/slide" Target="slides/slide37.xml"/><Relationship Id="rId49" Type="http://schemas.openxmlformats.org/officeDocument/2006/relationships/slide" Target="slides/slide39.xml"/><Relationship Id="rId103" Type="http://schemas.openxmlformats.org/officeDocument/2006/relationships/font" Target="fonts/OpenSans-regular.fntdata"/><Relationship Id="rId102" Type="http://schemas.openxmlformats.org/officeDocument/2006/relationships/font" Target="fonts/PTSansNarrow-bold.fntdata"/><Relationship Id="rId101" Type="http://schemas.openxmlformats.org/officeDocument/2006/relationships/font" Target="fonts/PTSansNarrow-regular.fntdata"/><Relationship Id="rId100" Type="http://schemas.openxmlformats.org/officeDocument/2006/relationships/font" Target="fonts/Garamond-boldItalic.fntdata"/><Relationship Id="rId31" Type="http://schemas.openxmlformats.org/officeDocument/2006/relationships/slide" Target="slides/slide21.xml"/><Relationship Id="rId30" Type="http://schemas.openxmlformats.org/officeDocument/2006/relationships/slide" Target="slides/slide20.xml"/><Relationship Id="rId33" Type="http://schemas.openxmlformats.org/officeDocument/2006/relationships/slide" Target="slides/slide23.xml"/><Relationship Id="rId32" Type="http://schemas.openxmlformats.org/officeDocument/2006/relationships/slide" Target="slides/slide22.xml"/><Relationship Id="rId35" Type="http://schemas.openxmlformats.org/officeDocument/2006/relationships/slide" Target="slides/slide25.xml"/><Relationship Id="rId34" Type="http://schemas.openxmlformats.org/officeDocument/2006/relationships/slide" Target="slides/slide24.xml"/><Relationship Id="rId37" Type="http://schemas.openxmlformats.org/officeDocument/2006/relationships/slide" Target="slides/slide27.xml"/><Relationship Id="rId36" Type="http://schemas.openxmlformats.org/officeDocument/2006/relationships/slide" Target="slides/slide26.xml"/><Relationship Id="rId39" Type="http://schemas.openxmlformats.org/officeDocument/2006/relationships/slide" Target="slides/slide29.xml"/><Relationship Id="rId38" Type="http://schemas.openxmlformats.org/officeDocument/2006/relationships/slide" Target="slides/slide28.xml"/><Relationship Id="rId20" Type="http://schemas.openxmlformats.org/officeDocument/2006/relationships/slide" Target="slides/slide10.xml"/><Relationship Id="rId22" Type="http://schemas.openxmlformats.org/officeDocument/2006/relationships/slide" Target="slides/slide12.xml"/><Relationship Id="rId21" Type="http://schemas.openxmlformats.org/officeDocument/2006/relationships/slide" Target="slides/slide11.xml"/><Relationship Id="rId24" Type="http://schemas.openxmlformats.org/officeDocument/2006/relationships/slide" Target="slides/slide14.xml"/><Relationship Id="rId23" Type="http://schemas.openxmlformats.org/officeDocument/2006/relationships/slide" Target="slides/slide13.xml"/><Relationship Id="rId26" Type="http://schemas.openxmlformats.org/officeDocument/2006/relationships/slide" Target="slides/slide16.xml"/><Relationship Id="rId25" Type="http://schemas.openxmlformats.org/officeDocument/2006/relationships/slide" Target="slides/slide15.xml"/><Relationship Id="rId28" Type="http://schemas.openxmlformats.org/officeDocument/2006/relationships/slide" Target="slides/slide18.xml"/><Relationship Id="rId27" Type="http://schemas.openxmlformats.org/officeDocument/2006/relationships/slide" Target="slides/slide17.xml"/><Relationship Id="rId29" Type="http://schemas.openxmlformats.org/officeDocument/2006/relationships/slide" Target="slides/slide19.xml"/><Relationship Id="rId95" Type="http://schemas.openxmlformats.org/officeDocument/2006/relationships/font" Target="fonts/Roboto-italic.fntdata"/><Relationship Id="rId94" Type="http://schemas.openxmlformats.org/officeDocument/2006/relationships/font" Target="fonts/Roboto-bold.fntdata"/><Relationship Id="rId97" Type="http://schemas.openxmlformats.org/officeDocument/2006/relationships/font" Target="fonts/Garamond-regular.fntdata"/><Relationship Id="rId96" Type="http://schemas.openxmlformats.org/officeDocument/2006/relationships/font" Target="fonts/Roboto-boldItalic.fntdata"/><Relationship Id="rId11" Type="http://schemas.openxmlformats.org/officeDocument/2006/relationships/slide" Target="slides/slide1.xml"/><Relationship Id="rId99" Type="http://schemas.openxmlformats.org/officeDocument/2006/relationships/font" Target="fonts/Garamond-italic.fntdata"/><Relationship Id="rId10" Type="http://schemas.openxmlformats.org/officeDocument/2006/relationships/notesMaster" Target="notesMasters/notesMaster1.xml"/><Relationship Id="rId98" Type="http://schemas.openxmlformats.org/officeDocument/2006/relationships/font" Target="fonts/Garamond-bold.fntdata"/><Relationship Id="rId13" Type="http://schemas.openxmlformats.org/officeDocument/2006/relationships/slide" Target="slides/slide3.xml"/><Relationship Id="rId12" Type="http://schemas.openxmlformats.org/officeDocument/2006/relationships/slide" Target="slides/slide2.xml"/><Relationship Id="rId91" Type="http://schemas.openxmlformats.org/officeDocument/2006/relationships/slide" Target="slides/slide81.xml"/><Relationship Id="rId90" Type="http://schemas.openxmlformats.org/officeDocument/2006/relationships/slide" Target="slides/slide80.xml"/><Relationship Id="rId93" Type="http://schemas.openxmlformats.org/officeDocument/2006/relationships/font" Target="fonts/Roboto-regular.fntdata"/><Relationship Id="rId92" Type="http://schemas.openxmlformats.org/officeDocument/2006/relationships/slide" Target="slides/slide82.xml"/><Relationship Id="rId15" Type="http://schemas.openxmlformats.org/officeDocument/2006/relationships/slide" Target="slides/slide5.xml"/><Relationship Id="rId14" Type="http://schemas.openxmlformats.org/officeDocument/2006/relationships/slide" Target="slides/slide4.xml"/><Relationship Id="rId17" Type="http://schemas.openxmlformats.org/officeDocument/2006/relationships/slide" Target="slides/slide7.xml"/><Relationship Id="rId16" Type="http://schemas.openxmlformats.org/officeDocument/2006/relationships/slide" Target="slides/slide6.xml"/><Relationship Id="rId19" Type="http://schemas.openxmlformats.org/officeDocument/2006/relationships/slide" Target="slides/slide9.xml"/><Relationship Id="rId18" Type="http://schemas.openxmlformats.org/officeDocument/2006/relationships/slide" Target="slides/slide8.xml"/><Relationship Id="rId84" Type="http://schemas.openxmlformats.org/officeDocument/2006/relationships/slide" Target="slides/slide74.xml"/><Relationship Id="rId83" Type="http://schemas.openxmlformats.org/officeDocument/2006/relationships/slide" Target="slides/slide73.xml"/><Relationship Id="rId86" Type="http://schemas.openxmlformats.org/officeDocument/2006/relationships/slide" Target="slides/slide76.xml"/><Relationship Id="rId85" Type="http://schemas.openxmlformats.org/officeDocument/2006/relationships/slide" Target="slides/slide75.xml"/><Relationship Id="rId88" Type="http://schemas.openxmlformats.org/officeDocument/2006/relationships/slide" Target="slides/slide78.xml"/><Relationship Id="rId87" Type="http://schemas.openxmlformats.org/officeDocument/2006/relationships/slide" Target="slides/slide77.xml"/><Relationship Id="rId89" Type="http://schemas.openxmlformats.org/officeDocument/2006/relationships/slide" Target="slides/slide79.xml"/><Relationship Id="rId80" Type="http://schemas.openxmlformats.org/officeDocument/2006/relationships/slide" Target="slides/slide70.xml"/><Relationship Id="rId82" Type="http://schemas.openxmlformats.org/officeDocument/2006/relationships/slide" Target="slides/slide72.xml"/><Relationship Id="rId81" Type="http://schemas.openxmlformats.org/officeDocument/2006/relationships/slide" Target="slides/slide71.xml"/><Relationship Id="rId1" Type="http://schemas.openxmlformats.org/officeDocument/2006/relationships/theme" Target="theme/theme6.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Master" Target="slideMasters/slideMaster5.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slideMaster" Target="slideMasters/slideMaster4.xml"/><Relationship Id="rId73" Type="http://schemas.openxmlformats.org/officeDocument/2006/relationships/slide" Target="slides/slide63.xml"/><Relationship Id="rId72" Type="http://schemas.openxmlformats.org/officeDocument/2006/relationships/slide" Target="slides/slide62.xml"/><Relationship Id="rId75" Type="http://schemas.openxmlformats.org/officeDocument/2006/relationships/slide" Target="slides/slide65.xml"/><Relationship Id="rId74" Type="http://schemas.openxmlformats.org/officeDocument/2006/relationships/slide" Target="slides/slide64.xml"/><Relationship Id="rId77" Type="http://schemas.openxmlformats.org/officeDocument/2006/relationships/slide" Target="slides/slide67.xml"/><Relationship Id="rId76" Type="http://schemas.openxmlformats.org/officeDocument/2006/relationships/slide" Target="slides/slide66.xml"/><Relationship Id="rId79" Type="http://schemas.openxmlformats.org/officeDocument/2006/relationships/slide" Target="slides/slide69.xml"/><Relationship Id="rId78" Type="http://schemas.openxmlformats.org/officeDocument/2006/relationships/slide" Target="slides/slide68.xml"/><Relationship Id="rId71" Type="http://schemas.openxmlformats.org/officeDocument/2006/relationships/slide" Target="slides/slide61.xml"/><Relationship Id="rId70" Type="http://schemas.openxmlformats.org/officeDocument/2006/relationships/slide" Target="slides/slide60.xml"/><Relationship Id="rId62" Type="http://schemas.openxmlformats.org/officeDocument/2006/relationships/slide" Target="slides/slide52.xml"/><Relationship Id="rId61" Type="http://schemas.openxmlformats.org/officeDocument/2006/relationships/slide" Target="slides/slide51.xml"/><Relationship Id="rId64" Type="http://schemas.openxmlformats.org/officeDocument/2006/relationships/slide" Target="slides/slide54.xml"/><Relationship Id="rId63" Type="http://schemas.openxmlformats.org/officeDocument/2006/relationships/slide" Target="slides/slide53.xml"/><Relationship Id="rId66" Type="http://schemas.openxmlformats.org/officeDocument/2006/relationships/slide" Target="slides/slide56.xml"/><Relationship Id="rId65" Type="http://schemas.openxmlformats.org/officeDocument/2006/relationships/slide" Target="slides/slide55.xml"/><Relationship Id="rId68" Type="http://schemas.openxmlformats.org/officeDocument/2006/relationships/slide" Target="slides/slide58.xml"/><Relationship Id="rId67" Type="http://schemas.openxmlformats.org/officeDocument/2006/relationships/slide" Target="slides/slide57.xml"/><Relationship Id="rId60" Type="http://schemas.openxmlformats.org/officeDocument/2006/relationships/slide" Target="slides/slide50.xml"/><Relationship Id="rId69" Type="http://schemas.openxmlformats.org/officeDocument/2006/relationships/slide" Target="slides/slide59.xml"/><Relationship Id="rId51" Type="http://schemas.openxmlformats.org/officeDocument/2006/relationships/slide" Target="slides/slide41.xml"/><Relationship Id="rId50" Type="http://schemas.openxmlformats.org/officeDocument/2006/relationships/slide" Target="slides/slide40.xml"/><Relationship Id="rId53" Type="http://schemas.openxmlformats.org/officeDocument/2006/relationships/slide" Target="slides/slide43.xml"/><Relationship Id="rId52" Type="http://schemas.openxmlformats.org/officeDocument/2006/relationships/slide" Target="slides/slide42.xml"/><Relationship Id="rId55" Type="http://schemas.openxmlformats.org/officeDocument/2006/relationships/slide" Target="slides/slide45.xml"/><Relationship Id="rId54" Type="http://schemas.openxmlformats.org/officeDocument/2006/relationships/slide" Target="slides/slide44.xml"/><Relationship Id="rId57" Type="http://schemas.openxmlformats.org/officeDocument/2006/relationships/slide" Target="slides/slide47.xml"/><Relationship Id="rId56" Type="http://schemas.openxmlformats.org/officeDocument/2006/relationships/slide" Target="slides/slide46.xml"/><Relationship Id="rId59" Type="http://schemas.openxmlformats.org/officeDocument/2006/relationships/slide" Target="slides/slide49.xml"/><Relationship Id="rId58"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e5e4dc08f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e5e4dc08f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e72d1a475a_0_2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e72d1a475a_0_2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Mention Shachar roseman paper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e72d1a475a_0_2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e72d1a475a_0_2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4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e72d1a475a_0_6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e72d1a475a_0_6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1" marL="914400" rtl="0" algn="l">
              <a:lnSpc>
                <a:spcPct val="115000"/>
              </a:lnSpc>
              <a:spcBef>
                <a:spcPts val="0"/>
              </a:spcBef>
              <a:spcAft>
                <a:spcPts val="0"/>
              </a:spcAft>
              <a:buClr>
                <a:srgbClr val="595959"/>
              </a:buClr>
              <a:buSzPts val="1400"/>
              <a:buChar char="○"/>
            </a:pPr>
            <a:r>
              <a:rPr lang="en-GB" sz="1400">
                <a:solidFill>
                  <a:srgbClr val="595959"/>
                </a:solidFill>
              </a:rPr>
              <a:t>Few-Shot Learning model for Relation Classification.</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e72d1a475a_0_5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5" name="Google Shape;405;ge72d1a475a_0_5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e72d1a475a_0_1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e72d1a475a_0_1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Hi Everyone, my name is Arie Cattan and I’ll present my work about Cross-document….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e72d1a475a_0_12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4" name="Google Shape;424;ge72d1a475a_0_12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We observe that the high reported results don’t reflect realistic performance</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e72d1a475a_0_12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0" name="Google Shape;430;ge72d1a475a_0_12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First, models are evaluated only on gold mentions, whereas coref involves also mention detection</a:t>
            </a:r>
            <a:endParaRPr/>
          </a:p>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ge72d1a475a_0_12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6" name="Google Shape;436;ge72d1a475a_0_12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Second, singletons are rewarded and distort results</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ge72d1a475a_0_12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2" name="Google Shape;442;ge72d1a475a_0_12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Models sidestep lexical ambiguity</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e72d1a475a_0_12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8" name="Google Shape;448;ge72d1a475a_0_12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Let’s explain how singletons affect the evaluation</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e72d1a475a_0_3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e72d1a475a_0_3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a:t>Methodological, application, infrastructure,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ge72d1a475a_0_12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4" name="Google Shape;454;ge72d1a475a_0_12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To illustrate the effect of singletons in coreference evaluation, let’s start with a typical downstream application that involve coreference, question-answering.</a:t>
            </a:r>
            <a:endParaRPr/>
          </a:p>
          <a:p>
            <a:pPr indent="0" lvl="0" marL="0" rtl="0" algn="l">
              <a:spcBef>
                <a:spcPts val="0"/>
              </a:spcBef>
              <a:spcAft>
                <a:spcPts val="0"/>
              </a:spcAft>
              <a:buNone/>
            </a:pPr>
            <a:r>
              <a:rPr lang="en-GB"/>
              <a:t> To answer this question, we need to be able to identify that “them” corefer with “three van thieves”</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ge72d1a475a_0_12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2" name="Google Shape;462;ge72d1a475a_0_12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ge72d1a475a_0_12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0" name="Google Shape;470;ge72d1a475a_0_12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And answer the right question</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ge72d1a475a_0_12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9" name="Google Shape;479;ge72d1a475a_0_12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The takeout from this example is that downstream tasks leverage coreference links to bridge information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ge72d1a475a_0_12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9" name="Google Shape;489;ge72d1a475a_0_12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Assuming that the gold is composed of 5 singletons and 2 non-singleton clusters. </a:t>
            </a:r>
            <a:endParaRPr/>
          </a:p>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ge72d1a475a_0_12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2" name="Google Shape;502;ge72d1a475a_0_12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S1 identifies all singletons but wrongly merged the non-singleton clusters</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ge72d1a475a_0_13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2" name="Google Shape;522;ge72d1a475a_0_13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S2 is the opposite. perform poorly singleton predictions but predicts well the two cluster (with only one mistake)</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 name="Shape 545"/>
        <p:cNvGrpSpPr/>
        <p:nvPr/>
      </p:nvGrpSpPr>
      <p:grpSpPr>
        <a:xfrm>
          <a:off x="0" y="0"/>
          <a:ext cx="0" cy="0"/>
          <a:chOff x="0" y="0"/>
          <a:chExt cx="0" cy="0"/>
        </a:xfrm>
      </p:grpSpPr>
      <p:sp>
        <p:nvSpPr>
          <p:cNvPr id="546" name="Google Shape;546;ge72d1a475a_0_13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7" name="Google Shape;547;ge72d1a475a_0_13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Because S2 could answer the question and not S1</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1" name="Shape 571"/>
        <p:cNvGrpSpPr/>
        <p:nvPr/>
      </p:nvGrpSpPr>
      <p:grpSpPr>
        <a:xfrm>
          <a:off x="0" y="0"/>
          <a:ext cx="0" cy="0"/>
          <a:chOff x="0" y="0"/>
          <a:chExt cx="0" cy="0"/>
        </a:xfrm>
      </p:grpSpPr>
      <p:sp>
        <p:nvSpPr>
          <p:cNvPr id="572" name="Google Shape;572;ge72d1a475a_0_13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3" name="Google Shape;573;ge72d1a475a_0_13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However, when we include singletons in coreference metrics, S1 is much higher than s2 which is counterproductive for downstream tasks</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9" name="Shape 579"/>
        <p:cNvGrpSpPr/>
        <p:nvPr/>
      </p:nvGrpSpPr>
      <p:grpSpPr>
        <a:xfrm>
          <a:off x="0" y="0"/>
          <a:ext cx="0" cy="0"/>
          <a:chOff x="0" y="0"/>
          <a:chExt cx="0" cy="0"/>
        </a:xfrm>
      </p:grpSpPr>
      <p:sp>
        <p:nvSpPr>
          <p:cNvPr id="580" name="Google Shape;580;ge72d1a475a_0_13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1" name="Google Shape;581;ge72d1a475a_0_13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When focusing the evaluation only on links (ignore singletons like in conll-2012), S2 gets higher results than s1 as we expected</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e72d1a475a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e72d1a475a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6" name="Shape 586"/>
        <p:cNvGrpSpPr/>
        <p:nvPr/>
      </p:nvGrpSpPr>
      <p:grpSpPr>
        <a:xfrm>
          <a:off x="0" y="0"/>
          <a:ext cx="0" cy="0"/>
          <a:chOff x="0" y="0"/>
          <a:chExt cx="0" cy="0"/>
        </a:xfrm>
      </p:grpSpPr>
      <p:sp>
        <p:nvSpPr>
          <p:cNvPr id="587" name="Google Shape;587;ge72d1a475a_0_13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8" name="Google Shape;588;ge72d1a475a_0_13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It’s important to note that even models are still penalized for wrongly linking singletons</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3" name="Shape 593"/>
        <p:cNvGrpSpPr/>
        <p:nvPr/>
      </p:nvGrpSpPr>
      <p:grpSpPr>
        <a:xfrm>
          <a:off x="0" y="0"/>
          <a:ext cx="0" cy="0"/>
          <a:chOff x="0" y="0"/>
          <a:chExt cx="0" cy="0"/>
        </a:xfrm>
      </p:grpSpPr>
      <p:sp>
        <p:nvSpPr>
          <p:cNvPr id="594" name="Google Shape;594;ge72d1a475a_0_13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5" name="Google Shape;595;ge72d1a475a_0_13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0" name="Shape 600"/>
        <p:cNvGrpSpPr/>
        <p:nvPr/>
      </p:nvGrpSpPr>
      <p:grpSpPr>
        <a:xfrm>
          <a:off x="0" y="0"/>
          <a:ext cx="0" cy="0"/>
          <a:chOff x="0" y="0"/>
          <a:chExt cx="0" cy="0"/>
        </a:xfrm>
      </p:grpSpPr>
      <p:sp>
        <p:nvSpPr>
          <p:cNvPr id="601" name="Google Shape;601;ge72d1a475a_0_13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2" name="Google Shape;602;ge72d1a475a_0_13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We propose to decoupe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8" name="Shape 608"/>
        <p:cNvGrpSpPr/>
        <p:nvPr/>
      </p:nvGrpSpPr>
      <p:grpSpPr>
        <a:xfrm>
          <a:off x="0" y="0"/>
          <a:ext cx="0" cy="0"/>
          <a:chOff x="0" y="0"/>
          <a:chExt cx="0" cy="0"/>
        </a:xfrm>
      </p:grpSpPr>
      <p:sp>
        <p:nvSpPr>
          <p:cNvPr id="609" name="Google Shape;609;ge72d1a475a_0_13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0" name="Google Shape;610;ge72d1a475a_0_13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Mention detection is basically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7" name="Shape 617"/>
        <p:cNvGrpSpPr/>
        <p:nvPr/>
      </p:nvGrpSpPr>
      <p:grpSpPr>
        <a:xfrm>
          <a:off x="0" y="0"/>
          <a:ext cx="0" cy="0"/>
          <a:chOff x="0" y="0"/>
          <a:chExt cx="0" cy="0"/>
        </a:xfrm>
      </p:grpSpPr>
      <p:sp>
        <p:nvSpPr>
          <p:cNvPr id="618" name="Google Shape;618;ge72d1a475a_0_14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9" name="Google Shape;619;ge72d1a475a_0_14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More faifthfull interpretation of the results</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0" name="Shape 630"/>
        <p:cNvGrpSpPr/>
        <p:nvPr/>
      </p:nvGrpSpPr>
      <p:grpSpPr>
        <a:xfrm>
          <a:off x="0" y="0"/>
          <a:ext cx="0" cy="0"/>
          <a:chOff x="0" y="0"/>
          <a:chExt cx="0" cy="0"/>
        </a:xfrm>
      </p:grpSpPr>
      <p:sp>
        <p:nvSpPr>
          <p:cNvPr id="631" name="Google Shape;631;ge72d1a475a_0_14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2" name="Google Shape;632;ge72d1a475a_0_14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The first point is obvious</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6" name="Shape 636"/>
        <p:cNvGrpSpPr/>
        <p:nvPr/>
      </p:nvGrpSpPr>
      <p:grpSpPr>
        <a:xfrm>
          <a:off x="0" y="0"/>
          <a:ext cx="0" cy="0"/>
          <a:chOff x="0" y="0"/>
          <a:chExt cx="0" cy="0"/>
        </a:xfrm>
      </p:grpSpPr>
      <p:sp>
        <p:nvSpPr>
          <p:cNvPr id="637" name="Google Shape;637;ge72d1a475a_0_15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8" name="Google Shape;638;ge72d1a475a_0_15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When evaluated on gold mentions, our model outperforms the joint model</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2" name="Shape 642"/>
        <p:cNvGrpSpPr/>
        <p:nvPr/>
      </p:nvGrpSpPr>
      <p:grpSpPr>
        <a:xfrm>
          <a:off x="0" y="0"/>
          <a:ext cx="0" cy="0"/>
          <a:chOff x="0" y="0"/>
          <a:chExt cx="0" cy="0"/>
        </a:xfrm>
      </p:grpSpPr>
      <p:sp>
        <p:nvSpPr>
          <p:cNvPr id="643" name="Google Shape;643;ge72d1a475a_0_15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4" name="Google Shape;644;ge72d1a475a_0_15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Removing singletons from the evaluation leads in a performance drop of 9.9</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8" name="Shape 648"/>
        <p:cNvGrpSpPr/>
        <p:nvPr/>
      </p:nvGrpSpPr>
      <p:grpSpPr>
        <a:xfrm>
          <a:off x="0" y="0"/>
          <a:ext cx="0" cy="0"/>
          <a:chOff x="0" y="0"/>
          <a:chExt cx="0" cy="0"/>
        </a:xfrm>
      </p:grpSpPr>
      <p:sp>
        <p:nvSpPr>
          <p:cNvPr id="649" name="Google Shape;649;ge72d1a475a_0_16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0" name="Google Shape;650;ge72d1a475a_0_16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Lexical ambiguity challenge also decreases the performance by 9.1</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4" name="Shape 654"/>
        <p:cNvGrpSpPr/>
        <p:nvPr/>
      </p:nvGrpSpPr>
      <p:grpSpPr>
        <a:xfrm>
          <a:off x="0" y="0"/>
          <a:ext cx="0" cy="0"/>
          <a:chOff x="0" y="0"/>
          <a:chExt cx="0" cy="0"/>
        </a:xfrm>
      </p:grpSpPr>
      <p:sp>
        <p:nvSpPr>
          <p:cNvPr id="655" name="Google Shape;655;ge72d1a475a_0_16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6" name="Google Shape;656;ge72d1a475a_0_16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Finally, using predicted mentions causes a drop of 13.4 points</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e72d1a475a_0_3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e72d1a475a_0_3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1" marL="914400" rtl="0" algn="l">
              <a:lnSpc>
                <a:spcPct val="115000"/>
              </a:lnSpc>
              <a:spcBef>
                <a:spcPts val="0"/>
              </a:spcBef>
              <a:spcAft>
                <a:spcPts val="0"/>
              </a:spcAft>
              <a:buClr>
                <a:srgbClr val="595959"/>
              </a:buClr>
              <a:buSzPts val="1400"/>
              <a:buChar char="○"/>
            </a:pPr>
            <a:r>
              <a:rPr lang="en-GB" sz="1400">
                <a:solidFill>
                  <a:srgbClr val="595959"/>
                </a:solidFill>
              </a:rPr>
              <a:t>Few-Shot Learning model for Relation Classification.</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0" name="Shape 660"/>
        <p:cNvGrpSpPr/>
        <p:nvPr/>
      </p:nvGrpSpPr>
      <p:grpSpPr>
        <a:xfrm>
          <a:off x="0" y="0"/>
          <a:ext cx="0" cy="0"/>
          <a:chOff x="0" y="0"/>
          <a:chExt cx="0" cy="0"/>
        </a:xfrm>
      </p:grpSpPr>
      <p:sp>
        <p:nvSpPr>
          <p:cNvPr id="661" name="Google Shape;661;ge72d1a475a_0_16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2" name="Google Shape;662;ge72d1a475a_0_16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Mention: also our experience when trying to use in a downstream task</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6" name="Shape 666"/>
        <p:cNvGrpSpPr/>
        <p:nvPr/>
      </p:nvGrpSpPr>
      <p:grpSpPr>
        <a:xfrm>
          <a:off x="0" y="0"/>
          <a:ext cx="0" cy="0"/>
          <a:chOff x="0" y="0"/>
          <a:chExt cx="0" cy="0"/>
        </a:xfrm>
      </p:grpSpPr>
      <p:sp>
        <p:nvSpPr>
          <p:cNvPr id="667" name="Google Shape;667;ge72d1a475a_0_18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8" name="Google Shape;668;ge72d1a475a_0_18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1" name="Shape 671"/>
        <p:cNvGrpSpPr/>
        <p:nvPr/>
      </p:nvGrpSpPr>
      <p:grpSpPr>
        <a:xfrm>
          <a:off x="0" y="0"/>
          <a:ext cx="0" cy="0"/>
          <a:chOff x="0" y="0"/>
          <a:chExt cx="0" cy="0"/>
        </a:xfrm>
      </p:grpSpPr>
      <p:sp>
        <p:nvSpPr>
          <p:cNvPr id="672" name="Google Shape;672;ge72d1a475a_0_16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3" name="Google Shape;673;ge72d1a475a_0_16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7" name="Shape 677"/>
        <p:cNvGrpSpPr/>
        <p:nvPr/>
      </p:nvGrpSpPr>
      <p:grpSpPr>
        <a:xfrm>
          <a:off x="0" y="0"/>
          <a:ext cx="0" cy="0"/>
          <a:chOff x="0" y="0"/>
          <a:chExt cx="0" cy="0"/>
        </a:xfrm>
      </p:grpSpPr>
      <p:sp>
        <p:nvSpPr>
          <p:cNvPr id="678" name="Google Shape;678;ge72d1a475a_0_168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1" algn="r">
              <a:spcBef>
                <a:spcPts val="0"/>
              </a:spcBef>
              <a:spcAft>
                <a:spcPts val="0"/>
              </a:spcAft>
              <a:buNone/>
            </a:pPr>
            <a:fld id="{00000000-1234-1234-1234-123412341234}" type="slidenum">
              <a:rPr lang="en-GB"/>
              <a:t>‹#›</a:t>
            </a:fld>
            <a:endParaRPr/>
          </a:p>
        </p:txBody>
      </p:sp>
      <p:sp>
        <p:nvSpPr>
          <p:cNvPr id="679" name="Google Shape;679;ge72d1a475a_0_168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80" name="Google Shape;680;ge72d1a475a_0_1685: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GB"/>
              <a:t>In this slide - explain the reduction (in the next - the benchmark creation)</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2" name="Shape 692"/>
        <p:cNvGrpSpPr/>
        <p:nvPr/>
      </p:nvGrpSpPr>
      <p:grpSpPr>
        <a:xfrm>
          <a:off x="0" y="0"/>
          <a:ext cx="0" cy="0"/>
          <a:chOff x="0" y="0"/>
          <a:chExt cx="0" cy="0"/>
        </a:xfrm>
      </p:grpSpPr>
      <p:sp>
        <p:nvSpPr>
          <p:cNvPr id="693" name="Google Shape;693;ge72d1a475a_0_18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4" name="Google Shape;694;ge72d1a475a_0_18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Say: NLI models were utilized for these task, but often yielded modest performance - possibly as they were trained on synthetic “non-realistic” data.</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8" name="Shape 698"/>
        <p:cNvGrpSpPr/>
        <p:nvPr/>
      </p:nvGrpSpPr>
      <p:grpSpPr>
        <a:xfrm>
          <a:off x="0" y="0"/>
          <a:ext cx="0" cy="0"/>
          <a:chOff x="0" y="0"/>
          <a:chExt cx="0" cy="0"/>
        </a:xfrm>
      </p:grpSpPr>
      <p:sp>
        <p:nvSpPr>
          <p:cNvPr id="699" name="Google Shape;699;ge72d1a475a_0_3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0" name="Google Shape;700;ge72d1a475a_0_3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4" name="Shape 704"/>
        <p:cNvGrpSpPr/>
        <p:nvPr/>
      </p:nvGrpSpPr>
      <p:grpSpPr>
        <a:xfrm>
          <a:off x="0" y="0"/>
          <a:ext cx="0" cy="0"/>
          <a:chOff x="0" y="0"/>
          <a:chExt cx="0" cy="0"/>
        </a:xfrm>
      </p:grpSpPr>
      <p:sp>
        <p:nvSpPr>
          <p:cNvPr id="705" name="Google Shape;705;ge72d1a475a_0_30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6" name="Google Shape;706;ge72d1a475a_0_30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9" name="Shape 709"/>
        <p:cNvGrpSpPr/>
        <p:nvPr/>
      </p:nvGrpSpPr>
      <p:grpSpPr>
        <a:xfrm>
          <a:off x="0" y="0"/>
          <a:ext cx="0" cy="0"/>
          <a:chOff x="0" y="0"/>
          <a:chExt cx="0" cy="0"/>
        </a:xfrm>
      </p:grpSpPr>
      <p:sp>
        <p:nvSpPr>
          <p:cNvPr id="710" name="Google Shape;710;ge72d1a475a_0_30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1" name="Google Shape;711;ge72d1a475a_0_30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5" name="Shape 715"/>
        <p:cNvGrpSpPr/>
        <p:nvPr/>
      </p:nvGrpSpPr>
      <p:grpSpPr>
        <a:xfrm>
          <a:off x="0" y="0"/>
          <a:ext cx="0" cy="0"/>
          <a:chOff x="0" y="0"/>
          <a:chExt cx="0" cy="0"/>
        </a:xfrm>
      </p:grpSpPr>
      <p:sp>
        <p:nvSpPr>
          <p:cNvPr id="716" name="Google Shape;716;ge72d1a475a_0_27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7" name="Google Shape;717;ge72d1a475a_0_27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5" name="Shape 725"/>
        <p:cNvGrpSpPr/>
        <p:nvPr/>
      </p:nvGrpSpPr>
      <p:grpSpPr>
        <a:xfrm>
          <a:off x="0" y="0"/>
          <a:ext cx="0" cy="0"/>
          <a:chOff x="0" y="0"/>
          <a:chExt cx="0" cy="0"/>
        </a:xfrm>
      </p:grpSpPr>
      <p:sp>
        <p:nvSpPr>
          <p:cNvPr id="726" name="Google Shape;726;ge72d1a475a_0_272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ge72d1a475a_0_27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e72d1a475a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e72d1a475a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GB"/>
              <a:t>excited to talk here.</a:t>
            </a:r>
            <a:endParaRPr/>
          </a:p>
          <a:p>
            <a:pPr indent="-298450" lvl="0" marL="457200" rtl="0" algn="l">
              <a:spcBef>
                <a:spcPts val="0"/>
              </a:spcBef>
              <a:spcAft>
                <a:spcPts val="0"/>
              </a:spcAft>
              <a:buSzPts val="1100"/>
              <a:buChar char="●"/>
            </a:pPr>
            <a:r>
              <a:rPr lang="en-GB"/>
              <a:t>Add a slide about yourself.</a:t>
            </a:r>
            <a:endParaRPr/>
          </a:p>
          <a:p>
            <a:pPr indent="-298450" lvl="0" marL="457200" rtl="0" algn="l">
              <a:spcBef>
                <a:spcPts val="0"/>
              </a:spcBef>
              <a:spcAft>
                <a:spcPts val="0"/>
              </a:spcAft>
              <a:buSzPts val="1100"/>
              <a:buChar char="●"/>
            </a:pPr>
            <a:r>
              <a:rPr lang="en-GB"/>
              <a:t>want to hear feedback on the work and presentation.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9" name="Shape 749"/>
        <p:cNvGrpSpPr/>
        <p:nvPr/>
      </p:nvGrpSpPr>
      <p:grpSpPr>
        <a:xfrm>
          <a:off x="0" y="0"/>
          <a:ext cx="0" cy="0"/>
          <a:chOff x="0" y="0"/>
          <a:chExt cx="0" cy="0"/>
        </a:xfrm>
      </p:grpSpPr>
      <p:sp>
        <p:nvSpPr>
          <p:cNvPr id="750" name="Google Shape;750;ge72d1a475a_0_274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ge72d1a475a_0_27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6" name="Shape 776"/>
        <p:cNvGrpSpPr/>
        <p:nvPr/>
      </p:nvGrpSpPr>
      <p:grpSpPr>
        <a:xfrm>
          <a:off x="0" y="0"/>
          <a:ext cx="0" cy="0"/>
          <a:chOff x="0" y="0"/>
          <a:chExt cx="0" cy="0"/>
        </a:xfrm>
      </p:grpSpPr>
      <p:sp>
        <p:nvSpPr>
          <p:cNvPr id="777" name="Google Shape;777;ge72d1a475a_0_277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ge72d1a475a_0_277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0" name="Shape 810"/>
        <p:cNvGrpSpPr/>
        <p:nvPr/>
      </p:nvGrpSpPr>
      <p:grpSpPr>
        <a:xfrm>
          <a:off x="0" y="0"/>
          <a:ext cx="0" cy="0"/>
          <a:chOff x="0" y="0"/>
          <a:chExt cx="0" cy="0"/>
        </a:xfrm>
      </p:grpSpPr>
      <p:sp>
        <p:nvSpPr>
          <p:cNvPr id="811" name="Google Shape;811;ge72d1a475a_0_280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ge72d1a475a_0_280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0" name="Shape 850"/>
        <p:cNvGrpSpPr/>
        <p:nvPr/>
      </p:nvGrpSpPr>
      <p:grpSpPr>
        <a:xfrm>
          <a:off x="0" y="0"/>
          <a:ext cx="0" cy="0"/>
          <a:chOff x="0" y="0"/>
          <a:chExt cx="0" cy="0"/>
        </a:xfrm>
      </p:grpSpPr>
      <p:sp>
        <p:nvSpPr>
          <p:cNvPr id="851" name="Google Shape;851;ge72d1a475a_0_284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Script for demo:</a:t>
            </a:r>
            <a:endParaRPr/>
          </a:p>
          <a:p>
            <a:pPr indent="-298450" lvl="0" marL="457200" rtl="0" algn="l">
              <a:spcBef>
                <a:spcPts val="0"/>
              </a:spcBef>
              <a:spcAft>
                <a:spcPts val="0"/>
              </a:spcAft>
              <a:buSzPts val="1100"/>
              <a:buChar char="●"/>
            </a:pPr>
            <a:r>
              <a:rPr lang="en-GB"/>
              <a:t>This is an interactive summary of 25 documents on Native American challenges</a:t>
            </a:r>
            <a:endParaRPr/>
          </a:p>
          <a:p>
            <a:pPr indent="-298450" lvl="0" marL="457200" rtl="0" algn="l">
              <a:spcBef>
                <a:spcPts val="0"/>
              </a:spcBef>
              <a:spcAft>
                <a:spcPts val="0"/>
              </a:spcAft>
              <a:buSzPts val="1100"/>
              <a:buChar char="●"/>
            </a:pPr>
            <a:r>
              <a:rPr lang="en-GB"/>
              <a:t>We first see an initial summary on the topic. It talks about dependence on federal money, legalizing gambling, and federal funding of programs.</a:t>
            </a:r>
            <a:endParaRPr/>
          </a:p>
          <a:p>
            <a:pPr indent="-298450" lvl="0" marL="457200" rtl="0" algn="l">
              <a:spcBef>
                <a:spcPts val="0"/>
              </a:spcBef>
              <a:spcAft>
                <a:spcPts val="0"/>
              </a:spcAft>
              <a:buSzPts val="1100"/>
              <a:buChar char="●"/>
            </a:pPr>
            <a:r>
              <a:rPr lang="en-GB"/>
              <a:t>We might be interested about </a:t>
            </a:r>
            <a:r>
              <a:rPr lang="en-GB"/>
              <a:t>gambling</a:t>
            </a:r>
            <a:r>
              <a:rPr lang="en-GB"/>
              <a:t>, so we </a:t>
            </a:r>
            <a:r>
              <a:rPr lang="en-GB"/>
              <a:t>highlight </a:t>
            </a:r>
            <a:r>
              <a:rPr lang="en-GB"/>
              <a:t>this word to form a query and submit it </a:t>
            </a:r>
            <a:r>
              <a:rPr b="1" lang="en-GB"/>
              <a:t>(highlight “gambling” at the very end</a:t>
            </a:r>
            <a:r>
              <a:rPr lang="en-GB"/>
              <a:t>).</a:t>
            </a:r>
            <a:endParaRPr/>
          </a:p>
          <a:p>
            <a:pPr indent="-298450" lvl="0" marL="457200" rtl="0" algn="l">
              <a:spcBef>
                <a:spcPts val="0"/>
              </a:spcBef>
              <a:spcAft>
                <a:spcPts val="0"/>
              </a:spcAft>
              <a:buSzPts val="1100"/>
              <a:buChar char="●"/>
            </a:pPr>
            <a:r>
              <a:rPr lang="en-GB"/>
              <a:t>And indeed we get an expansion on this subtopic. Now, we could go deeper into this subtopic by submitting more specific queries, or perhaps we now want to broaden our knowledge and explore another topic.</a:t>
            </a:r>
            <a:endParaRPr/>
          </a:p>
          <a:p>
            <a:pPr indent="-298450" lvl="0" marL="457200" rtl="0" algn="l">
              <a:spcBef>
                <a:spcPts val="0"/>
              </a:spcBef>
              <a:spcAft>
                <a:spcPts val="0"/>
              </a:spcAft>
              <a:buSzPts val="1100"/>
              <a:buChar char="●"/>
            </a:pPr>
            <a:r>
              <a:rPr lang="en-GB"/>
              <a:t>Let’s click the suggested query on high schools to get more info on that (click</a:t>
            </a:r>
            <a:r>
              <a:rPr b="1" lang="en-GB"/>
              <a:t> “high school” suggested query</a:t>
            </a:r>
            <a:r>
              <a:rPr lang="en-GB"/>
              <a:t>).</a:t>
            </a:r>
            <a:endParaRPr/>
          </a:p>
          <a:p>
            <a:pPr indent="-298450" lvl="0" marL="457200" rtl="0" algn="l">
              <a:spcBef>
                <a:spcPts val="0"/>
              </a:spcBef>
              <a:spcAft>
                <a:spcPts val="0"/>
              </a:spcAft>
              <a:buSzPts val="1100"/>
              <a:buChar char="●"/>
            </a:pPr>
            <a:r>
              <a:rPr lang="en-GB"/>
              <a:t>And we can see some statistics on statistics on education in the Native American society.</a:t>
            </a:r>
            <a:endParaRPr/>
          </a:p>
        </p:txBody>
      </p:sp>
      <p:sp>
        <p:nvSpPr>
          <p:cNvPr id="852" name="Google Shape;852;ge72d1a475a_0_28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6" name="Shape 856"/>
        <p:cNvGrpSpPr/>
        <p:nvPr/>
      </p:nvGrpSpPr>
      <p:grpSpPr>
        <a:xfrm>
          <a:off x="0" y="0"/>
          <a:ext cx="0" cy="0"/>
          <a:chOff x="0" y="0"/>
          <a:chExt cx="0" cy="0"/>
        </a:xfrm>
      </p:grpSpPr>
      <p:sp>
        <p:nvSpPr>
          <p:cNvPr id="857" name="Google Shape;857;ge72d1a475a_0_30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8" name="Google Shape;858;ge72d1a475a_0_30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We get an initial summary - to major challenges come up: dependency on federal funding and gambling</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1" name="Shape 861"/>
        <p:cNvGrpSpPr/>
        <p:nvPr/>
      </p:nvGrpSpPr>
      <p:grpSpPr>
        <a:xfrm>
          <a:off x="0" y="0"/>
          <a:ext cx="0" cy="0"/>
          <a:chOff x="0" y="0"/>
          <a:chExt cx="0" cy="0"/>
        </a:xfrm>
      </p:grpSpPr>
      <p:sp>
        <p:nvSpPr>
          <p:cNvPr id="862" name="Google Shape;862;ge72d1a475a_0_30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3" name="Google Shape;863;ge72d1a475a_0_30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Interested to learn more about the gambling challenge</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8" name="Shape 868"/>
        <p:cNvGrpSpPr/>
        <p:nvPr/>
      </p:nvGrpSpPr>
      <p:grpSpPr>
        <a:xfrm>
          <a:off x="0" y="0"/>
          <a:ext cx="0" cy="0"/>
          <a:chOff x="0" y="0"/>
          <a:chExt cx="0" cy="0"/>
        </a:xfrm>
      </p:grpSpPr>
      <p:sp>
        <p:nvSpPr>
          <p:cNvPr id="869" name="Google Shape;869;ge72d1a475a_0_30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0" name="Google Shape;870;ge72d1a475a_0_30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7" name="Shape 877"/>
        <p:cNvGrpSpPr/>
        <p:nvPr/>
      </p:nvGrpSpPr>
      <p:grpSpPr>
        <a:xfrm>
          <a:off x="0" y="0"/>
          <a:ext cx="0" cy="0"/>
          <a:chOff x="0" y="0"/>
          <a:chExt cx="0" cy="0"/>
        </a:xfrm>
      </p:grpSpPr>
      <p:sp>
        <p:nvSpPr>
          <p:cNvPr id="878" name="Google Shape;878;ge72d1a475a_0_30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9" name="Google Shape;879;ge72d1a475a_0_30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Receiving additional query-focused summary expansion about gambling</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4" name="Shape 884"/>
        <p:cNvGrpSpPr/>
        <p:nvPr/>
      </p:nvGrpSpPr>
      <p:grpSpPr>
        <a:xfrm>
          <a:off x="0" y="0"/>
          <a:ext cx="0" cy="0"/>
          <a:chOff x="0" y="0"/>
          <a:chExt cx="0" cy="0"/>
        </a:xfrm>
      </p:grpSpPr>
      <p:sp>
        <p:nvSpPr>
          <p:cNvPr id="885" name="Google Shape;885;ge72d1a475a_0_285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ge72d1a475a_0_28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6" name="Shape 896"/>
        <p:cNvGrpSpPr/>
        <p:nvPr/>
      </p:nvGrpSpPr>
      <p:grpSpPr>
        <a:xfrm>
          <a:off x="0" y="0"/>
          <a:ext cx="0" cy="0"/>
          <a:chOff x="0" y="0"/>
          <a:chExt cx="0" cy="0"/>
        </a:xfrm>
      </p:grpSpPr>
      <p:sp>
        <p:nvSpPr>
          <p:cNvPr id="897" name="Google Shape;897;ge72d1a475a_0_286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ge72d1a475a_0_286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e72d1a475a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e72d1a475a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Often with hundreds of annotated examples per category</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2" name="Shape 902"/>
        <p:cNvGrpSpPr/>
        <p:nvPr/>
      </p:nvGrpSpPr>
      <p:grpSpPr>
        <a:xfrm>
          <a:off x="0" y="0"/>
          <a:ext cx="0" cy="0"/>
          <a:chOff x="0" y="0"/>
          <a:chExt cx="0" cy="0"/>
        </a:xfrm>
      </p:grpSpPr>
      <p:sp>
        <p:nvSpPr>
          <p:cNvPr id="903" name="Google Shape;903;ge72d1a475a_0_286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ge72d1a475a_0_286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1" name="Shape 941"/>
        <p:cNvGrpSpPr/>
        <p:nvPr/>
      </p:nvGrpSpPr>
      <p:grpSpPr>
        <a:xfrm>
          <a:off x="0" y="0"/>
          <a:ext cx="0" cy="0"/>
          <a:chOff x="0" y="0"/>
          <a:chExt cx="0" cy="0"/>
        </a:xfrm>
      </p:grpSpPr>
      <p:sp>
        <p:nvSpPr>
          <p:cNvPr id="942" name="Google Shape;942;ge72d1a475a_0_290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ge72d1a475a_0_290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6" name="Shape 956"/>
        <p:cNvGrpSpPr/>
        <p:nvPr/>
      </p:nvGrpSpPr>
      <p:grpSpPr>
        <a:xfrm>
          <a:off x="0" y="0"/>
          <a:ext cx="0" cy="0"/>
          <a:chOff x="0" y="0"/>
          <a:chExt cx="0" cy="0"/>
        </a:xfrm>
      </p:grpSpPr>
      <p:sp>
        <p:nvSpPr>
          <p:cNvPr id="957" name="Google Shape;957;ge72d1a475a_0_292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ge72d1a475a_0_29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5" name="Shape 965"/>
        <p:cNvGrpSpPr/>
        <p:nvPr/>
      </p:nvGrpSpPr>
      <p:grpSpPr>
        <a:xfrm>
          <a:off x="0" y="0"/>
          <a:ext cx="0" cy="0"/>
          <a:chOff x="0" y="0"/>
          <a:chExt cx="0" cy="0"/>
        </a:xfrm>
      </p:grpSpPr>
      <p:sp>
        <p:nvSpPr>
          <p:cNvPr id="966" name="Google Shape;966;ge72d1a475a_0_293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ge72d1a475a_0_29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0" name="Shape 980"/>
        <p:cNvGrpSpPr/>
        <p:nvPr/>
      </p:nvGrpSpPr>
      <p:grpSpPr>
        <a:xfrm>
          <a:off x="0" y="0"/>
          <a:ext cx="0" cy="0"/>
          <a:chOff x="0" y="0"/>
          <a:chExt cx="0" cy="0"/>
        </a:xfrm>
      </p:grpSpPr>
      <p:sp>
        <p:nvSpPr>
          <p:cNvPr id="981" name="Google Shape;981;ge72d1a475a_0_294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ge72d1a475a_0_29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9" name="Shape 989"/>
        <p:cNvGrpSpPr/>
        <p:nvPr/>
      </p:nvGrpSpPr>
      <p:grpSpPr>
        <a:xfrm>
          <a:off x="0" y="0"/>
          <a:ext cx="0" cy="0"/>
          <a:chOff x="0" y="0"/>
          <a:chExt cx="0" cy="0"/>
        </a:xfrm>
      </p:grpSpPr>
      <p:sp>
        <p:nvSpPr>
          <p:cNvPr id="990" name="Google Shape;990;ge72d1a475a_0_295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ge72d1a475a_0_29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6" name="Shape 996"/>
        <p:cNvGrpSpPr/>
        <p:nvPr/>
      </p:nvGrpSpPr>
      <p:grpSpPr>
        <a:xfrm>
          <a:off x="0" y="0"/>
          <a:ext cx="0" cy="0"/>
          <a:chOff x="0" y="0"/>
          <a:chExt cx="0" cy="0"/>
        </a:xfrm>
      </p:grpSpPr>
      <p:sp>
        <p:nvSpPr>
          <p:cNvPr id="997" name="Google Shape;997;ge72d1a475a_0_295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ge72d1a475a_0_29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3" name="Shape 1003"/>
        <p:cNvGrpSpPr/>
        <p:nvPr/>
      </p:nvGrpSpPr>
      <p:grpSpPr>
        <a:xfrm>
          <a:off x="0" y="0"/>
          <a:ext cx="0" cy="0"/>
          <a:chOff x="0" y="0"/>
          <a:chExt cx="0" cy="0"/>
        </a:xfrm>
      </p:grpSpPr>
      <p:sp>
        <p:nvSpPr>
          <p:cNvPr id="1004" name="Google Shape;1004;ge72d1a475a_0_296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Share our current experience - we use these measures to evaluate new algorithms that we’re developing</a:t>
            </a:r>
            <a:endParaRPr/>
          </a:p>
        </p:txBody>
      </p:sp>
      <p:sp>
        <p:nvSpPr>
          <p:cNvPr id="1005" name="Google Shape;1005;ge72d1a475a_0_296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9" name="Shape 1009"/>
        <p:cNvGrpSpPr/>
        <p:nvPr/>
      </p:nvGrpSpPr>
      <p:grpSpPr>
        <a:xfrm>
          <a:off x="0" y="0"/>
          <a:ext cx="0" cy="0"/>
          <a:chOff x="0" y="0"/>
          <a:chExt cx="0" cy="0"/>
        </a:xfrm>
      </p:grpSpPr>
      <p:sp>
        <p:nvSpPr>
          <p:cNvPr id="1010" name="Google Shape;1010;ge72d1a475a_0_18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1" name="Google Shape;1011;ge72d1a475a_0_18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4" name="Shape 1014"/>
        <p:cNvGrpSpPr/>
        <p:nvPr/>
      </p:nvGrpSpPr>
      <p:grpSpPr>
        <a:xfrm>
          <a:off x="0" y="0"/>
          <a:ext cx="0" cy="0"/>
          <a:chOff x="0" y="0"/>
          <a:chExt cx="0" cy="0"/>
        </a:xfrm>
      </p:grpSpPr>
      <p:sp>
        <p:nvSpPr>
          <p:cNvPr id="1015" name="Google Shape;1015;ge72d1a475a_0_18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6" name="Google Shape;1016;ge72d1a475a_0_18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e72d1a475a_0_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e72d1a475a_0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1" marL="914400" rtl="0" algn="l">
              <a:lnSpc>
                <a:spcPct val="115000"/>
              </a:lnSpc>
              <a:spcBef>
                <a:spcPts val="0"/>
              </a:spcBef>
              <a:spcAft>
                <a:spcPts val="0"/>
              </a:spcAft>
              <a:buClr>
                <a:srgbClr val="595959"/>
              </a:buClr>
              <a:buSzPts val="1400"/>
              <a:buChar char="○"/>
            </a:pPr>
            <a:r>
              <a:rPr lang="en-GB" sz="1400">
                <a:solidFill>
                  <a:srgbClr val="595959"/>
                </a:solidFill>
              </a:rPr>
              <a:t>Few-Shot Learning model for Relation Classification.</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0" name="Shape 1020"/>
        <p:cNvGrpSpPr/>
        <p:nvPr/>
      </p:nvGrpSpPr>
      <p:grpSpPr>
        <a:xfrm>
          <a:off x="0" y="0"/>
          <a:ext cx="0" cy="0"/>
          <a:chOff x="0" y="0"/>
          <a:chExt cx="0" cy="0"/>
        </a:xfrm>
      </p:grpSpPr>
      <p:sp>
        <p:nvSpPr>
          <p:cNvPr id="1021" name="Google Shape;1021;ge72d1a475a_0_19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2" name="Google Shape;1022;ge72d1a475a_0_19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6" name="Shape 1026"/>
        <p:cNvGrpSpPr/>
        <p:nvPr/>
      </p:nvGrpSpPr>
      <p:grpSpPr>
        <a:xfrm>
          <a:off x="0" y="0"/>
          <a:ext cx="0" cy="0"/>
          <a:chOff x="0" y="0"/>
          <a:chExt cx="0" cy="0"/>
        </a:xfrm>
      </p:grpSpPr>
      <p:sp>
        <p:nvSpPr>
          <p:cNvPr id="1027" name="Google Shape;1027;ge72d1a475a_0_19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8" name="Google Shape;1028;ge72d1a475a_0_19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Based on supervised AMR bank</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5" name="Shape 1035"/>
        <p:cNvGrpSpPr/>
        <p:nvPr/>
      </p:nvGrpSpPr>
      <p:grpSpPr>
        <a:xfrm>
          <a:off x="0" y="0"/>
          <a:ext cx="0" cy="0"/>
          <a:chOff x="0" y="0"/>
          <a:chExt cx="0" cy="0"/>
        </a:xfrm>
      </p:grpSpPr>
      <p:sp>
        <p:nvSpPr>
          <p:cNvPr id="1036" name="Google Shape;1036;ge72d1a475a_0_19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7" name="Google Shape;1037;ge72d1a475a_0_19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Again, leveraging models trained on supervised OIE data</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3" name="Shape 1043"/>
        <p:cNvGrpSpPr/>
        <p:nvPr/>
      </p:nvGrpSpPr>
      <p:grpSpPr>
        <a:xfrm>
          <a:off x="0" y="0"/>
          <a:ext cx="0" cy="0"/>
          <a:chOff x="0" y="0"/>
          <a:chExt cx="0" cy="0"/>
        </a:xfrm>
      </p:grpSpPr>
      <p:sp>
        <p:nvSpPr>
          <p:cNvPr id="1044" name="Google Shape;1044;ge72d1a475a_0_2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5" name="Google Shape;1045;ge72d1a475a_0_2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9" name="Shape 1049"/>
        <p:cNvGrpSpPr/>
        <p:nvPr/>
      </p:nvGrpSpPr>
      <p:grpSpPr>
        <a:xfrm>
          <a:off x="0" y="0"/>
          <a:ext cx="0" cy="0"/>
          <a:chOff x="0" y="0"/>
          <a:chExt cx="0" cy="0"/>
        </a:xfrm>
      </p:grpSpPr>
      <p:sp>
        <p:nvSpPr>
          <p:cNvPr id="1050" name="Google Shape;1050;ge72d1a475a_0_19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1" name="Google Shape;1051;ge72d1a475a_0_19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At this point: which representations are most promising for the community to benchmark?</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5" name="Shape 1055"/>
        <p:cNvGrpSpPr/>
        <p:nvPr/>
      </p:nvGrpSpPr>
      <p:grpSpPr>
        <a:xfrm>
          <a:off x="0" y="0"/>
          <a:ext cx="0" cy="0"/>
          <a:chOff x="0" y="0"/>
          <a:chExt cx="0" cy="0"/>
        </a:xfrm>
      </p:grpSpPr>
      <p:sp>
        <p:nvSpPr>
          <p:cNvPr id="1056" name="Google Shape;1056;ge72d1a475a_0_20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7" name="Google Shape;1057;ge72d1a475a_0_20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rPr>
              <a:t>I’ll describe some evolution of this approach, and will promote it as an appealing direction for benchmarking semantics and open knowledge representation</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1" name="Shape 1061"/>
        <p:cNvGrpSpPr/>
        <p:nvPr/>
      </p:nvGrpSpPr>
      <p:grpSpPr>
        <a:xfrm>
          <a:off x="0" y="0"/>
          <a:ext cx="0" cy="0"/>
          <a:chOff x="0" y="0"/>
          <a:chExt cx="0" cy="0"/>
        </a:xfrm>
      </p:grpSpPr>
      <p:sp>
        <p:nvSpPr>
          <p:cNvPr id="1062" name="Google Shape;1062;ge72d1a475a_0_2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3" name="Google Shape;1063;ge72d1a475a_0_2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7" name="Shape 1067"/>
        <p:cNvGrpSpPr/>
        <p:nvPr/>
      </p:nvGrpSpPr>
      <p:grpSpPr>
        <a:xfrm>
          <a:off x="0" y="0"/>
          <a:ext cx="0" cy="0"/>
          <a:chOff x="0" y="0"/>
          <a:chExt cx="0" cy="0"/>
        </a:xfrm>
      </p:grpSpPr>
      <p:sp>
        <p:nvSpPr>
          <p:cNvPr id="1068" name="Google Shape;1068;ge72d1a475a_0_2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9" name="Google Shape;1069;ge72d1a475a_0_2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Who did what to whom, when, where and why</a:t>
            </a:r>
            <a:endParaRPr/>
          </a:p>
          <a:p>
            <a:pPr indent="0" lvl="0" marL="0" rtl="0" algn="l">
              <a:spcBef>
                <a:spcPts val="0"/>
              </a:spcBef>
              <a:spcAft>
                <a:spcPts val="0"/>
              </a:spcAft>
              <a:buNone/>
            </a:pPr>
            <a:r>
              <a:rPr lang="en-GB"/>
              <a:t>Large dataset, parsing model - generates all QA-SRL pairs for a sentence</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3" name="Shape 1073"/>
        <p:cNvGrpSpPr/>
        <p:nvPr/>
      </p:nvGrpSpPr>
      <p:grpSpPr>
        <a:xfrm>
          <a:off x="0" y="0"/>
          <a:ext cx="0" cy="0"/>
          <a:chOff x="0" y="0"/>
          <a:chExt cx="0" cy="0"/>
        </a:xfrm>
      </p:grpSpPr>
      <p:sp>
        <p:nvSpPr>
          <p:cNvPr id="1074" name="Google Shape;1074;ge72d1a475a_0_20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5" name="Google Shape;1075;ge72d1a475a_0_20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9" name="Shape 1079"/>
        <p:cNvGrpSpPr/>
        <p:nvPr/>
      </p:nvGrpSpPr>
      <p:grpSpPr>
        <a:xfrm>
          <a:off x="0" y="0"/>
          <a:ext cx="0" cy="0"/>
          <a:chOff x="0" y="0"/>
          <a:chExt cx="0" cy="0"/>
        </a:xfrm>
      </p:grpSpPr>
      <p:sp>
        <p:nvSpPr>
          <p:cNvPr id="1080" name="Google Shape;1080;ge72d1a475a_0_2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1" name="Google Shape;1081;ge72d1a475a_0_2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FF0000"/>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e72d1a475a_0_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e72d1a475a_0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1" marL="914400" rtl="0" algn="l">
              <a:lnSpc>
                <a:spcPct val="115000"/>
              </a:lnSpc>
              <a:spcBef>
                <a:spcPts val="0"/>
              </a:spcBef>
              <a:spcAft>
                <a:spcPts val="0"/>
              </a:spcAft>
              <a:buClr>
                <a:srgbClr val="595959"/>
              </a:buClr>
              <a:buSzPts val="1400"/>
              <a:buChar char="○"/>
            </a:pPr>
            <a:r>
              <a:rPr lang="en-GB" sz="1400">
                <a:solidFill>
                  <a:srgbClr val="595959"/>
                </a:solidFill>
              </a:rPr>
              <a:t>Few-Shot Learning model for Relation Classification.</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1" name="Shape 1091"/>
        <p:cNvGrpSpPr/>
        <p:nvPr/>
      </p:nvGrpSpPr>
      <p:grpSpPr>
        <a:xfrm>
          <a:off x="0" y="0"/>
          <a:ext cx="0" cy="0"/>
          <a:chOff x="0" y="0"/>
          <a:chExt cx="0" cy="0"/>
        </a:xfrm>
      </p:grpSpPr>
      <p:sp>
        <p:nvSpPr>
          <p:cNvPr id="1092" name="Google Shape;1092;ge72d1a475a_0_22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3" name="Google Shape;1093;ge72d1a475a_0_22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8" name="Shape 1098"/>
        <p:cNvGrpSpPr/>
        <p:nvPr/>
      </p:nvGrpSpPr>
      <p:grpSpPr>
        <a:xfrm>
          <a:off x="0" y="0"/>
          <a:ext cx="0" cy="0"/>
          <a:chOff x="0" y="0"/>
          <a:chExt cx="0" cy="0"/>
        </a:xfrm>
      </p:grpSpPr>
      <p:sp>
        <p:nvSpPr>
          <p:cNvPr id="1099" name="Google Shape;1099;ge72d1a475a_0_19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0" name="Google Shape;1100;ge72d1a475a_0_19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Exemplify: discourse connectives, factuality, modality, operator scope</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5" name="Shape 1105"/>
        <p:cNvGrpSpPr/>
        <p:nvPr/>
      </p:nvGrpSpPr>
      <p:grpSpPr>
        <a:xfrm>
          <a:off x="0" y="0"/>
          <a:ext cx="0" cy="0"/>
          <a:chOff x="0" y="0"/>
          <a:chExt cx="0" cy="0"/>
        </a:xfrm>
      </p:grpSpPr>
      <p:sp>
        <p:nvSpPr>
          <p:cNvPr id="1106" name="Google Shape;1106;ge72d1a475a_0_6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7" name="Google Shape;1107;ge72d1a475a_0_6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e72d1a475a_0_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e72d1a475a_0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1" marL="914400" rtl="0" algn="l">
              <a:lnSpc>
                <a:spcPct val="115000"/>
              </a:lnSpc>
              <a:spcBef>
                <a:spcPts val="0"/>
              </a:spcBef>
              <a:spcAft>
                <a:spcPts val="0"/>
              </a:spcAft>
              <a:buClr>
                <a:srgbClr val="595959"/>
              </a:buClr>
              <a:buSzPts val="1400"/>
              <a:buChar char="○"/>
            </a:pPr>
            <a:r>
              <a:rPr lang="en-GB" sz="1400">
                <a:solidFill>
                  <a:srgbClr val="595959"/>
                </a:solidFill>
              </a:rPr>
              <a:t>Few-Shot Learning model for Relation Classification.</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4" name="Shape 54"/>
        <p:cNvGrpSpPr/>
        <p:nvPr/>
      </p:nvGrpSpPr>
      <p:grpSpPr>
        <a:xfrm>
          <a:off x="0" y="0"/>
          <a:ext cx="0" cy="0"/>
          <a:chOff x="0" y="0"/>
          <a:chExt cx="0" cy="0"/>
        </a:xfrm>
      </p:grpSpPr>
      <p:sp>
        <p:nvSpPr>
          <p:cNvPr id="55" name="Google Shape;55;p14"/>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56" name="Google Shape;56;p14"/>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57" name="Google Shape;57;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8" name="Shape 58"/>
        <p:cNvGrpSpPr/>
        <p:nvPr/>
      </p:nvGrpSpPr>
      <p:grpSpPr>
        <a:xfrm>
          <a:off x="0" y="0"/>
          <a:ext cx="0" cy="0"/>
          <a:chOff x="0" y="0"/>
          <a:chExt cx="0" cy="0"/>
        </a:xfrm>
      </p:grpSpPr>
      <p:sp>
        <p:nvSpPr>
          <p:cNvPr id="59" name="Google Shape;59;p15"/>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60" name="Google Shape;60;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1" name="Shape 61"/>
        <p:cNvGrpSpPr/>
        <p:nvPr/>
      </p:nvGrpSpPr>
      <p:grpSpPr>
        <a:xfrm>
          <a:off x="0" y="0"/>
          <a:ext cx="0" cy="0"/>
          <a:chOff x="0" y="0"/>
          <a:chExt cx="0" cy="0"/>
        </a:xfrm>
      </p:grpSpPr>
      <p:sp>
        <p:nvSpPr>
          <p:cNvPr id="62" name="Google Shape;62;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3" name="Google Shape;63;p1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64" name="Google Shape;64;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5" name="Shape 65"/>
        <p:cNvGrpSpPr/>
        <p:nvPr/>
      </p:nvGrpSpPr>
      <p:grpSpPr>
        <a:xfrm>
          <a:off x="0" y="0"/>
          <a:ext cx="0" cy="0"/>
          <a:chOff x="0" y="0"/>
          <a:chExt cx="0" cy="0"/>
        </a:xfrm>
      </p:grpSpPr>
      <p:sp>
        <p:nvSpPr>
          <p:cNvPr id="66" name="Google Shape;66;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7" name="Google Shape;67;p17"/>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68" name="Google Shape;68;p17"/>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69" name="Google Shape;69;p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 name="Shape 70"/>
        <p:cNvGrpSpPr/>
        <p:nvPr/>
      </p:nvGrpSpPr>
      <p:grpSpPr>
        <a:xfrm>
          <a:off x="0" y="0"/>
          <a:ext cx="0" cy="0"/>
          <a:chOff x="0" y="0"/>
          <a:chExt cx="0" cy="0"/>
        </a:xfrm>
      </p:grpSpPr>
      <p:sp>
        <p:nvSpPr>
          <p:cNvPr id="71" name="Google Shape;71;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2" name="Google Shape;72;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3" name="Shape 73"/>
        <p:cNvGrpSpPr/>
        <p:nvPr/>
      </p:nvGrpSpPr>
      <p:grpSpPr>
        <a:xfrm>
          <a:off x="0" y="0"/>
          <a:ext cx="0" cy="0"/>
          <a:chOff x="0" y="0"/>
          <a:chExt cx="0" cy="0"/>
        </a:xfrm>
      </p:grpSpPr>
      <p:sp>
        <p:nvSpPr>
          <p:cNvPr id="74" name="Google Shape;74;p19"/>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75" name="Google Shape;75;p19"/>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6" name="Google Shape;76;p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77" name="Shape 77"/>
        <p:cNvGrpSpPr/>
        <p:nvPr/>
      </p:nvGrpSpPr>
      <p:grpSpPr>
        <a:xfrm>
          <a:off x="0" y="0"/>
          <a:ext cx="0" cy="0"/>
          <a:chOff x="0" y="0"/>
          <a:chExt cx="0" cy="0"/>
        </a:xfrm>
      </p:grpSpPr>
      <p:sp>
        <p:nvSpPr>
          <p:cNvPr id="78" name="Google Shape;78;p20"/>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79" name="Google Shape;79;p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0" name="Shape 80"/>
        <p:cNvGrpSpPr/>
        <p:nvPr/>
      </p:nvGrpSpPr>
      <p:grpSpPr>
        <a:xfrm>
          <a:off x="0" y="0"/>
          <a:ext cx="0" cy="0"/>
          <a:chOff x="0" y="0"/>
          <a:chExt cx="0" cy="0"/>
        </a:xfrm>
      </p:grpSpPr>
      <p:sp>
        <p:nvSpPr>
          <p:cNvPr id="81" name="Google Shape;81;p21"/>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21"/>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83" name="Google Shape;83;p21"/>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84" name="Google Shape;84;p21"/>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85" name="Google Shape;85;p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6" name="Shape 86"/>
        <p:cNvGrpSpPr/>
        <p:nvPr/>
      </p:nvGrpSpPr>
      <p:grpSpPr>
        <a:xfrm>
          <a:off x="0" y="0"/>
          <a:ext cx="0" cy="0"/>
          <a:chOff x="0" y="0"/>
          <a:chExt cx="0" cy="0"/>
        </a:xfrm>
      </p:grpSpPr>
      <p:sp>
        <p:nvSpPr>
          <p:cNvPr id="87" name="Google Shape;87;p22"/>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88" name="Google Shape;88;p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89" name="Shape 89"/>
        <p:cNvGrpSpPr/>
        <p:nvPr/>
      </p:nvGrpSpPr>
      <p:grpSpPr>
        <a:xfrm>
          <a:off x="0" y="0"/>
          <a:ext cx="0" cy="0"/>
          <a:chOff x="0" y="0"/>
          <a:chExt cx="0" cy="0"/>
        </a:xfrm>
      </p:grpSpPr>
      <p:sp>
        <p:nvSpPr>
          <p:cNvPr id="90" name="Google Shape;90;p23"/>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91" name="Google Shape;91;p23"/>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92" name="Google Shape;92;p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3" name="Shape 93"/>
        <p:cNvGrpSpPr/>
        <p:nvPr/>
      </p:nvGrpSpPr>
      <p:grpSpPr>
        <a:xfrm>
          <a:off x="0" y="0"/>
          <a:ext cx="0" cy="0"/>
          <a:chOff x="0" y="0"/>
          <a:chExt cx="0" cy="0"/>
        </a:xfrm>
      </p:grpSpPr>
      <p:sp>
        <p:nvSpPr>
          <p:cNvPr id="94" name="Google Shape;94;p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9" name="Shape 99"/>
        <p:cNvGrpSpPr/>
        <p:nvPr/>
      </p:nvGrpSpPr>
      <p:grpSpPr>
        <a:xfrm>
          <a:off x="0" y="0"/>
          <a:ext cx="0" cy="0"/>
          <a:chOff x="0" y="0"/>
          <a:chExt cx="0" cy="0"/>
        </a:xfrm>
      </p:grpSpPr>
      <p:cxnSp>
        <p:nvCxnSpPr>
          <p:cNvPr id="100" name="Google Shape;100;p26"/>
          <p:cNvCxnSpPr/>
          <p:nvPr/>
        </p:nvCxnSpPr>
        <p:spPr>
          <a:xfrm>
            <a:off x="7007735" y="3176888"/>
            <a:ext cx="562200" cy="0"/>
          </a:xfrm>
          <a:prstGeom prst="straightConnector1">
            <a:avLst/>
          </a:prstGeom>
          <a:noFill/>
          <a:ln cap="flat" cmpd="sng" w="76200">
            <a:solidFill>
              <a:schemeClr val="lt2"/>
            </a:solidFill>
            <a:prstDash val="solid"/>
            <a:round/>
            <a:headEnd len="sm" w="sm" type="none"/>
            <a:tailEnd len="sm" w="sm" type="none"/>
          </a:ln>
        </p:spPr>
      </p:cxnSp>
      <p:cxnSp>
        <p:nvCxnSpPr>
          <p:cNvPr id="101" name="Google Shape;101;p26"/>
          <p:cNvCxnSpPr/>
          <p:nvPr/>
        </p:nvCxnSpPr>
        <p:spPr>
          <a:xfrm>
            <a:off x="1575035" y="3158252"/>
            <a:ext cx="562200" cy="0"/>
          </a:xfrm>
          <a:prstGeom prst="straightConnector1">
            <a:avLst/>
          </a:prstGeom>
          <a:noFill/>
          <a:ln cap="flat" cmpd="sng" w="76200">
            <a:solidFill>
              <a:schemeClr val="lt2"/>
            </a:solidFill>
            <a:prstDash val="solid"/>
            <a:round/>
            <a:headEnd len="sm" w="sm" type="none"/>
            <a:tailEnd len="sm" w="sm" type="none"/>
          </a:ln>
        </p:spPr>
      </p:cxnSp>
      <p:grpSp>
        <p:nvGrpSpPr>
          <p:cNvPr id="102" name="Google Shape;102;p26"/>
          <p:cNvGrpSpPr/>
          <p:nvPr/>
        </p:nvGrpSpPr>
        <p:grpSpPr>
          <a:xfrm>
            <a:off x="1004144" y="1022025"/>
            <a:ext cx="7136668" cy="152400"/>
            <a:chOff x="1346429" y="1011300"/>
            <a:chExt cx="6452100" cy="152400"/>
          </a:xfrm>
        </p:grpSpPr>
        <p:cxnSp>
          <p:nvCxnSpPr>
            <p:cNvPr id="103" name="Google Shape;103;p26"/>
            <p:cNvCxnSpPr/>
            <p:nvPr/>
          </p:nvCxnSpPr>
          <p:spPr>
            <a:xfrm rot="10800000">
              <a:off x="1346429" y="1011300"/>
              <a:ext cx="6452100" cy="0"/>
            </a:xfrm>
            <a:prstGeom prst="straightConnector1">
              <a:avLst/>
            </a:prstGeom>
            <a:noFill/>
            <a:ln cap="flat" cmpd="sng" w="76200">
              <a:solidFill>
                <a:schemeClr val="accent3"/>
              </a:solidFill>
              <a:prstDash val="solid"/>
              <a:round/>
              <a:headEnd len="sm" w="sm" type="none"/>
              <a:tailEnd len="sm" w="sm" type="none"/>
            </a:ln>
          </p:spPr>
        </p:cxnSp>
        <p:cxnSp>
          <p:nvCxnSpPr>
            <p:cNvPr id="104" name="Google Shape;104;p26"/>
            <p:cNvCxnSpPr/>
            <p:nvPr/>
          </p:nvCxnSpPr>
          <p:spPr>
            <a:xfrm rot="10800000">
              <a:off x="1346429" y="1163700"/>
              <a:ext cx="6452100" cy="0"/>
            </a:xfrm>
            <a:prstGeom prst="straightConnector1">
              <a:avLst/>
            </a:prstGeom>
            <a:noFill/>
            <a:ln cap="flat" cmpd="sng" w="9525">
              <a:solidFill>
                <a:schemeClr val="accent3"/>
              </a:solidFill>
              <a:prstDash val="solid"/>
              <a:round/>
              <a:headEnd len="sm" w="sm" type="none"/>
              <a:tailEnd len="sm" w="sm" type="none"/>
            </a:ln>
          </p:spPr>
        </p:cxnSp>
      </p:grpSp>
      <p:grpSp>
        <p:nvGrpSpPr>
          <p:cNvPr id="105" name="Google Shape;105;p26"/>
          <p:cNvGrpSpPr/>
          <p:nvPr/>
        </p:nvGrpSpPr>
        <p:grpSpPr>
          <a:xfrm>
            <a:off x="1004151" y="3969100"/>
            <a:ext cx="7136668" cy="152400"/>
            <a:chOff x="1346435" y="3969088"/>
            <a:chExt cx="6452100" cy="152400"/>
          </a:xfrm>
        </p:grpSpPr>
        <p:cxnSp>
          <p:nvCxnSpPr>
            <p:cNvPr id="106" name="Google Shape;106;p26"/>
            <p:cNvCxnSpPr/>
            <p:nvPr/>
          </p:nvCxnSpPr>
          <p:spPr>
            <a:xfrm>
              <a:off x="1346435" y="4121488"/>
              <a:ext cx="6452100" cy="0"/>
            </a:xfrm>
            <a:prstGeom prst="straightConnector1">
              <a:avLst/>
            </a:prstGeom>
            <a:noFill/>
            <a:ln cap="flat" cmpd="sng" w="76200">
              <a:solidFill>
                <a:schemeClr val="accent3"/>
              </a:solidFill>
              <a:prstDash val="solid"/>
              <a:round/>
              <a:headEnd len="sm" w="sm" type="none"/>
              <a:tailEnd len="sm" w="sm" type="none"/>
            </a:ln>
          </p:spPr>
        </p:cxnSp>
        <p:cxnSp>
          <p:nvCxnSpPr>
            <p:cNvPr id="107" name="Google Shape;107;p26"/>
            <p:cNvCxnSpPr/>
            <p:nvPr/>
          </p:nvCxnSpPr>
          <p:spPr>
            <a:xfrm>
              <a:off x="1346435" y="3969088"/>
              <a:ext cx="6452100" cy="0"/>
            </a:xfrm>
            <a:prstGeom prst="straightConnector1">
              <a:avLst/>
            </a:prstGeom>
            <a:noFill/>
            <a:ln cap="flat" cmpd="sng" w="9525">
              <a:solidFill>
                <a:schemeClr val="accent3"/>
              </a:solidFill>
              <a:prstDash val="solid"/>
              <a:round/>
              <a:headEnd len="sm" w="sm" type="none"/>
              <a:tailEnd len="sm" w="sm" type="none"/>
            </a:ln>
          </p:spPr>
        </p:cxnSp>
      </p:grpSp>
      <p:sp>
        <p:nvSpPr>
          <p:cNvPr id="108" name="Google Shape;108;p26"/>
          <p:cNvSpPr txBox="1"/>
          <p:nvPr>
            <p:ph type="ctrTitle"/>
          </p:nvPr>
        </p:nvSpPr>
        <p:spPr>
          <a:xfrm>
            <a:off x="1004150" y="1751764"/>
            <a:ext cx="7136700" cy="10224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400"/>
              <a:buNone/>
              <a:defRPr sz="5400"/>
            </a:lvl1pPr>
            <a:lvl2pPr lvl="1" rtl="0" algn="ctr">
              <a:spcBef>
                <a:spcPts val="0"/>
              </a:spcBef>
              <a:spcAft>
                <a:spcPts val="0"/>
              </a:spcAft>
              <a:buSzPts val="5400"/>
              <a:buNone/>
              <a:defRPr sz="5400"/>
            </a:lvl2pPr>
            <a:lvl3pPr lvl="2" rtl="0" algn="ctr">
              <a:spcBef>
                <a:spcPts val="0"/>
              </a:spcBef>
              <a:spcAft>
                <a:spcPts val="0"/>
              </a:spcAft>
              <a:buSzPts val="5400"/>
              <a:buNone/>
              <a:defRPr sz="5400"/>
            </a:lvl3pPr>
            <a:lvl4pPr lvl="3" rtl="0" algn="ctr">
              <a:spcBef>
                <a:spcPts val="0"/>
              </a:spcBef>
              <a:spcAft>
                <a:spcPts val="0"/>
              </a:spcAft>
              <a:buSzPts val="5400"/>
              <a:buNone/>
              <a:defRPr sz="5400"/>
            </a:lvl4pPr>
            <a:lvl5pPr lvl="4" rtl="0" algn="ctr">
              <a:spcBef>
                <a:spcPts val="0"/>
              </a:spcBef>
              <a:spcAft>
                <a:spcPts val="0"/>
              </a:spcAft>
              <a:buSzPts val="5400"/>
              <a:buNone/>
              <a:defRPr sz="5400"/>
            </a:lvl5pPr>
            <a:lvl6pPr lvl="5" rtl="0" algn="ctr">
              <a:spcBef>
                <a:spcPts val="0"/>
              </a:spcBef>
              <a:spcAft>
                <a:spcPts val="0"/>
              </a:spcAft>
              <a:buSzPts val="5400"/>
              <a:buNone/>
              <a:defRPr sz="5400"/>
            </a:lvl6pPr>
            <a:lvl7pPr lvl="6" rtl="0" algn="ctr">
              <a:spcBef>
                <a:spcPts val="0"/>
              </a:spcBef>
              <a:spcAft>
                <a:spcPts val="0"/>
              </a:spcAft>
              <a:buSzPts val="5400"/>
              <a:buNone/>
              <a:defRPr sz="5400"/>
            </a:lvl7pPr>
            <a:lvl8pPr lvl="7" rtl="0" algn="ctr">
              <a:spcBef>
                <a:spcPts val="0"/>
              </a:spcBef>
              <a:spcAft>
                <a:spcPts val="0"/>
              </a:spcAft>
              <a:buSzPts val="5400"/>
              <a:buNone/>
              <a:defRPr sz="5400"/>
            </a:lvl8pPr>
            <a:lvl9pPr lvl="8" rtl="0" algn="ctr">
              <a:spcBef>
                <a:spcPts val="0"/>
              </a:spcBef>
              <a:spcAft>
                <a:spcPts val="0"/>
              </a:spcAft>
              <a:buSzPts val="5400"/>
              <a:buNone/>
              <a:defRPr sz="5400"/>
            </a:lvl9pPr>
          </a:lstStyle>
          <a:p/>
        </p:txBody>
      </p:sp>
      <p:sp>
        <p:nvSpPr>
          <p:cNvPr id="109" name="Google Shape;109;p26"/>
          <p:cNvSpPr txBox="1"/>
          <p:nvPr>
            <p:ph idx="1" type="subTitle"/>
          </p:nvPr>
        </p:nvSpPr>
        <p:spPr>
          <a:xfrm>
            <a:off x="2137225" y="2850039"/>
            <a:ext cx="48705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400"/>
              <a:buNone/>
              <a:defRPr sz="2400"/>
            </a:lvl1pPr>
            <a:lvl2pPr lvl="1" rtl="0" algn="ctr">
              <a:lnSpc>
                <a:spcPct val="100000"/>
              </a:lnSpc>
              <a:spcBef>
                <a:spcPts val="0"/>
              </a:spcBef>
              <a:spcAft>
                <a:spcPts val="0"/>
              </a:spcAft>
              <a:buSzPts val="2400"/>
              <a:buNone/>
              <a:defRPr sz="2400"/>
            </a:lvl2pPr>
            <a:lvl3pPr lvl="2" rtl="0" algn="ctr">
              <a:lnSpc>
                <a:spcPct val="100000"/>
              </a:lnSpc>
              <a:spcBef>
                <a:spcPts val="0"/>
              </a:spcBef>
              <a:spcAft>
                <a:spcPts val="0"/>
              </a:spcAft>
              <a:buSzPts val="2400"/>
              <a:buNone/>
              <a:defRPr sz="2400"/>
            </a:lvl3pPr>
            <a:lvl4pPr lvl="3" rtl="0" algn="ctr">
              <a:lnSpc>
                <a:spcPct val="100000"/>
              </a:lnSpc>
              <a:spcBef>
                <a:spcPts val="0"/>
              </a:spcBef>
              <a:spcAft>
                <a:spcPts val="0"/>
              </a:spcAft>
              <a:buSzPts val="2400"/>
              <a:buNone/>
              <a:defRPr sz="2400"/>
            </a:lvl4pPr>
            <a:lvl5pPr lvl="4" rtl="0" algn="ctr">
              <a:lnSpc>
                <a:spcPct val="100000"/>
              </a:lnSpc>
              <a:spcBef>
                <a:spcPts val="0"/>
              </a:spcBef>
              <a:spcAft>
                <a:spcPts val="0"/>
              </a:spcAft>
              <a:buSzPts val="2400"/>
              <a:buNone/>
              <a:defRPr sz="2400"/>
            </a:lvl5pPr>
            <a:lvl6pPr lvl="5" rtl="0" algn="ctr">
              <a:lnSpc>
                <a:spcPct val="100000"/>
              </a:lnSpc>
              <a:spcBef>
                <a:spcPts val="0"/>
              </a:spcBef>
              <a:spcAft>
                <a:spcPts val="0"/>
              </a:spcAft>
              <a:buSzPts val="2400"/>
              <a:buNone/>
              <a:defRPr sz="2400"/>
            </a:lvl6pPr>
            <a:lvl7pPr lvl="6" rtl="0" algn="ctr">
              <a:lnSpc>
                <a:spcPct val="100000"/>
              </a:lnSpc>
              <a:spcBef>
                <a:spcPts val="0"/>
              </a:spcBef>
              <a:spcAft>
                <a:spcPts val="0"/>
              </a:spcAft>
              <a:buSzPts val="2400"/>
              <a:buNone/>
              <a:defRPr sz="2400"/>
            </a:lvl7pPr>
            <a:lvl8pPr lvl="7" rtl="0" algn="ctr">
              <a:lnSpc>
                <a:spcPct val="100000"/>
              </a:lnSpc>
              <a:spcBef>
                <a:spcPts val="0"/>
              </a:spcBef>
              <a:spcAft>
                <a:spcPts val="0"/>
              </a:spcAft>
              <a:buSzPts val="2400"/>
              <a:buNone/>
              <a:defRPr sz="2400"/>
            </a:lvl8pPr>
            <a:lvl9pPr lvl="8" rtl="0" algn="ctr">
              <a:lnSpc>
                <a:spcPct val="100000"/>
              </a:lnSpc>
              <a:spcBef>
                <a:spcPts val="0"/>
              </a:spcBef>
              <a:spcAft>
                <a:spcPts val="0"/>
              </a:spcAft>
              <a:buSzPts val="2400"/>
              <a:buNone/>
              <a:defRPr sz="2400"/>
            </a:lvl9pPr>
          </a:lstStyle>
          <a:p/>
        </p:txBody>
      </p:sp>
      <p:sp>
        <p:nvSpPr>
          <p:cNvPr id="110" name="Google Shape;110;p2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11" name="Shape 111"/>
        <p:cNvGrpSpPr/>
        <p:nvPr/>
      </p:nvGrpSpPr>
      <p:grpSpPr>
        <a:xfrm>
          <a:off x="0" y="0"/>
          <a:ext cx="0" cy="0"/>
          <a:chOff x="0" y="0"/>
          <a:chExt cx="0" cy="0"/>
        </a:xfrm>
      </p:grpSpPr>
      <p:sp>
        <p:nvSpPr>
          <p:cNvPr id="112" name="Google Shape;112;p27"/>
          <p:cNvSpPr/>
          <p:nvPr/>
        </p:nvSpPr>
        <p:spPr>
          <a:xfrm>
            <a:off x="-50" y="2571900"/>
            <a:ext cx="9144000" cy="2571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27"/>
          <p:cNvSpPr txBox="1"/>
          <p:nvPr>
            <p:ph type="title"/>
          </p:nvPr>
        </p:nvSpPr>
        <p:spPr>
          <a:xfrm>
            <a:off x="311700" y="814800"/>
            <a:ext cx="8571300" cy="9420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3600"/>
              <a:buNone/>
              <a:defRPr/>
            </a:lvl1pPr>
            <a:lvl2pPr lvl="1" rtl="0" algn="ctr">
              <a:spcBef>
                <a:spcPts val="0"/>
              </a:spcBef>
              <a:spcAft>
                <a:spcPts val="0"/>
              </a:spcAft>
              <a:buSzPts val="3600"/>
              <a:buNone/>
              <a:defRPr/>
            </a:lvl2pPr>
            <a:lvl3pPr lvl="2" rtl="0" algn="ctr">
              <a:spcBef>
                <a:spcPts val="0"/>
              </a:spcBef>
              <a:spcAft>
                <a:spcPts val="0"/>
              </a:spcAft>
              <a:buSzPts val="3600"/>
              <a:buNone/>
              <a:defRPr/>
            </a:lvl3pPr>
            <a:lvl4pPr lvl="3" rtl="0" algn="ctr">
              <a:spcBef>
                <a:spcPts val="0"/>
              </a:spcBef>
              <a:spcAft>
                <a:spcPts val="0"/>
              </a:spcAft>
              <a:buSzPts val="3600"/>
              <a:buNone/>
              <a:defRPr/>
            </a:lvl4pPr>
            <a:lvl5pPr lvl="4" rtl="0" algn="ctr">
              <a:spcBef>
                <a:spcPts val="0"/>
              </a:spcBef>
              <a:spcAft>
                <a:spcPts val="0"/>
              </a:spcAft>
              <a:buSzPts val="3600"/>
              <a:buNone/>
              <a:defRPr/>
            </a:lvl5pPr>
            <a:lvl6pPr lvl="5" rtl="0" algn="ctr">
              <a:spcBef>
                <a:spcPts val="0"/>
              </a:spcBef>
              <a:spcAft>
                <a:spcPts val="0"/>
              </a:spcAft>
              <a:buSzPts val="3600"/>
              <a:buNone/>
              <a:defRPr/>
            </a:lvl6pPr>
            <a:lvl7pPr lvl="6" rtl="0" algn="ctr">
              <a:spcBef>
                <a:spcPts val="0"/>
              </a:spcBef>
              <a:spcAft>
                <a:spcPts val="0"/>
              </a:spcAft>
              <a:buSzPts val="3600"/>
              <a:buNone/>
              <a:defRPr/>
            </a:lvl7pPr>
            <a:lvl8pPr lvl="7" rtl="0" algn="ctr">
              <a:spcBef>
                <a:spcPts val="0"/>
              </a:spcBef>
              <a:spcAft>
                <a:spcPts val="0"/>
              </a:spcAft>
              <a:buSzPts val="3600"/>
              <a:buNone/>
              <a:defRPr/>
            </a:lvl8pPr>
            <a:lvl9pPr lvl="8" rtl="0" algn="ctr">
              <a:spcBef>
                <a:spcPts val="0"/>
              </a:spcBef>
              <a:spcAft>
                <a:spcPts val="0"/>
              </a:spcAft>
              <a:buSzPts val="3600"/>
              <a:buNone/>
              <a:defRPr/>
            </a:lvl9pPr>
          </a:lstStyle>
          <a:p/>
        </p:txBody>
      </p:sp>
      <p:sp>
        <p:nvSpPr>
          <p:cNvPr id="114" name="Google Shape;114;p2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15" name="Shape 115"/>
        <p:cNvGrpSpPr/>
        <p:nvPr/>
      </p:nvGrpSpPr>
      <p:grpSpPr>
        <a:xfrm>
          <a:off x="0" y="0"/>
          <a:ext cx="0" cy="0"/>
          <a:chOff x="0" y="0"/>
          <a:chExt cx="0" cy="0"/>
        </a:xfrm>
      </p:grpSpPr>
      <p:sp>
        <p:nvSpPr>
          <p:cNvPr id="116" name="Google Shape;116;p28"/>
          <p:cNvSpPr/>
          <p:nvPr/>
        </p:nvSpPr>
        <p:spPr>
          <a:xfrm>
            <a:off x="-75" y="5045700"/>
            <a:ext cx="9144000" cy="97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28"/>
          <p:cNvSpPr txBox="1"/>
          <p:nvPr>
            <p:ph type="title"/>
          </p:nvPr>
        </p:nvSpPr>
        <p:spPr>
          <a:xfrm>
            <a:off x="311700" y="445025"/>
            <a:ext cx="8520600" cy="707400"/>
          </a:xfrm>
          <a:prstGeom prst="rect">
            <a:avLst/>
          </a:prstGeom>
        </p:spPr>
        <p:txBody>
          <a:bodyPr anchorCtr="0" anchor="t" bIns="91425" lIns="91425" spcFirstLastPara="1" rIns="91425" wrap="square" tIns="91425">
            <a:norm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118" name="Google Shape;118;p28"/>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19" name="Google Shape;119;p2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20" name="Shape 120"/>
        <p:cNvGrpSpPr/>
        <p:nvPr/>
      </p:nvGrpSpPr>
      <p:grpSpPr>
        <a:xfrm>
          <a:off x="0" y="0"/>
          <a:ext cx="0" cy="0"/>
          <a:chOff x="0" y="0"/>
          <a:chExt cx="0" cy="0"/>
        </a:xfrm>
      </p:grpSpPr>
      <p:sp>
        <p:nvSpPr>
          <p:cNvPr id="121" name="Google Shape;121;p29"/>
          <p:cNvSpPr txBox="1"/>
          <p:nvPr>
            <p:ph type="title"/>
          </p:nvPr>
        </p:nvSpPr>
        <p:spPr>
          <a:xfrm>
            <a:off x="311700" y="445025"/>
            <a:ext cx="8520600" cy="707400"/>
          </a:xfrm>
          <a:prstGeom prst="rect">
            <a:avLst/>
          </a:prstGeom>
        </p:spPr>
        <p:txBody>
          <a:bodyPr anchorCtr="0" anchor="t" bIns="91425" lIns="91425" spcFirstLastPara="1" rIns="91425" wrap="square" tIns="91425">
            <a:norm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122" name="Google Shape;122;p29"/>
          <p:cNvSpPr txBox="1"/>
          <p:nvPr>
            <p:ph idx="1" type="body"/>
          </p:nvPr>
        </p:nvSpPr>
        <p:spPr>
          <a:xfrm>
            <a:off x="311700" y="1266175"/>
            <a:ext cx="3999900" cy="33027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23" name="Google Shape;123;p29"/>
          <p:cNvSpPr txBox="1"/>
          <p:nvPr>
            <p:ph idx="2" type="body"/>
          </p:nvPr>
        </p:nvSpPr>
        <p:spPr>
          <a:xfrm>
            <a:off x="4832400" y="1266175"/>
            <a:ext cx="3999900" cy="33027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24" name="Google Shape;124;p2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25" name="Shape 125"/>
        <p:cNvGrpSpPr/>
        <p:nvPr/>
      </p:nvGrpSpPr>
      <p:grpSpPr>
        <a:xfrm>
          <a:off x="0" y="0"/>
          <a:ext cx="0" cy="0"/>
          <a:chOff x="0" y="0"/>
          <a:chExt cx="0" cy="0"/>
        </a:xfrm>
      </p:grpSpPr>
      <p:sp>
        <p:nvSpPr>
          <p:cNvPr id="126" name="Google Shape;126;p30"/>
          <p:cNvSpPr txBox="1"/>
          <p:nvPr>
            <p:ph type="title"/>
          </p:nvPr>
        </p:nvSpPr>
        <p:spPr>
          <a:xfrm>
            <a:off x="311700" y="445025"/>
            <a:ext cx="8520600" cy="707400"/>
          </a:xfrm>
          <a:prstGeom prst="rect">
            <a:avLst/>
          </a:prstGeom>
        </p:spPr>
        <p:txBody>
          <a:bodyPr anchorCtr="0" anchor="t" bIns="91425" lIns="91425" spcFirstLastPara="1" rIns="91425" wrap="square" tIns="91425">
            <a:norm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127" name="Google Shape;127;p3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28" name="Shape 128"/>
        <p:cNvGrpSpPr/>
        <p:nvPr/>
      </p:nvGrpSpPr>
      <p:grpSpPr>
        <a:xfrm>
          <a:off x="0" y="0"/>
          <a:ext cx="0" cy="0"/>
          <a:chOff x="0" y="0"/>
          <a:chExt cx="0" cy="0"/>
        </a:xfrm>
      </p:grpSpPr>
      <p:sp>
        <p:nvSpPr>
          <p:cNvPr id="129" name="Google Shape;129;p31"/>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30" name="Google Shape;130;p31"/>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31" name="Google Shape;131;p3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6"/>
        </a:solidFill>
      </p:bgPr>
    </p:bg>
    <p:spTree>
      <p:nvGrpSpPr>
        <p:cNvPr id="132" name="Shape 132"/>
        <p:cNvGrpSpPr/>
        <p:nvPr/>
      </p:nvGrpSpPr>
      <p:grpSpPr>
        <a:xfrm>
          <a:off x="0" y="0"/>
          <a:ext cx="0" cy="0"/>
          <a:chOff x="0" y="0"/>
          <a:chExt cx="0" cy="0"/>
        </a:xfrm>
      </p:grpSpPr>
      <p:sp>
        <p:nvSpPr>
          <p:cNvPr id="133" name="Google Shape;133;p32"/>
          <p:cNvSpPr txBox="1"/>
          <p:nvPr>
            <p:ph type="title"/>
          </p:nvPr>
        </p:nvSpPr>
        <p:spPr>
          <a:xfrm>
            <a:off x="490250" y="526350"/>
            <a:ext cx="5613600" cy="4090800"/>
          </a:xfrm>
          <a:prstGeom prst="rect">
            <a:avLst/>
          </a:prstGeom>
        </p:spPr>
        <p:txBody>
          <a:bodyPr anchorCtr="0" anchor="ctr" bIns="91425" lIns="91425" spcFirstLastPara="1" rIns="91425" wrap="square" tIns="91425">
            <a:normAutofit/>
          </a:bodyPr>
          <a:lstStyle>
            <a:lvl1pPr lvl="0" rtl="0">
              <a:spcBef>
                <a:spcPts val="0"/>
              </a:spcBef>
              <a:spcAft>
                <a:spcPts val="0"/>
              </a:spcAft>
              <a:buClr>
                <a:schemeClr val="dk2"/>
              </a:buClr>
              <a:buSzPts val="5400"/>
              <a:buNone/>
              <a:defRPr b="0" sz="5400">
                <a:solidFill>
                  <a:schemeClr val="dk2"/>
                </a:solidFill>
              </a:defRPr>
            </a:lvl1pPr>
            <a:lvl2pPr lvl="1" rtl="0">
              <a:spcBef>
                <a:spcPts val="0"/>
              </a:spcBef>
              <a:spcAft>
                <a:spcPts val="0"/>
              </a:spcAft>
              <a:buClr>
                <a:schemeClr val="dk2"/>
              </a:buClr>
              <a:buSzPts val="5400"/>
              <a:buNone/>
              <a:defRPr b="0" sz="5400">
                <a:solidFill>
                  <a:schemeClr val="dk2"/>
                </a:solidFill>
              </a:defRPr>
            </a:lvl2pPr>
            <a:lvl3pPr lvl="2" rtl="0">
              <a:spcBef>
                <a:spcPts val="0"/>
              </a:spcBef>
              <a:spcAft>
                <a:spcPts val="0"/>
              </a:spcAft>
              <a:buClr>
                <a:schemeClr val="dk2"/>
              </a:buClr>
              <a:buSzPts val="5400"/>
              <a:buNone/>
              <a:defRPr b="0" sz="5400">
                <a:solidFill>
                  <a:schemeClr val="dk2"/>
                </a:solidFill>
              </a:defRPr>
            </a:lvl3pPr>
            <a:lvl4pPr lvl="3" rtl="0">
              <a:spcBef>
                <a:spcPts val="0"/>
              </a:spcBef>
              <a:spcAft>
                <a:spcPts val="0"/>
              </a:spcAft>
              <a:buClr>
                <a:schemeClr val="dk2"/>
              </a:buClr>
              <a:buSzPts val="5400"/>
              <a:buNone/>
              <a:defRPr b="0" sz="5400">
                <a:solidFill>
                  <a:schemeClr val="dk2"/>
                </a:solidFill>
              </a:defRPr>
            </a:lvl4pPr>
            <a:lvl5pPr lvl="4" rtl="0">
              <a:spcBef>
                <a:spcPts val="0"/>
              </a:spcBef>
              <a:spcAft>
                <a:spcPts val="0"/>
              </a:spcAft>
              <a:buClr>
                <a:schemeClr val="dk2"/>
              </a:buClr>
              <a:buSzPts val="5400"/>
              <a:buNone/>
              <a:defRPr b="0" sz="5400">
                <a:solidFill>
                  <a:schemeClr val="dk2"/>
                </a:solidFill>
              </a:defRPr>
            </a:lvl5pPr>
            <a:lvl6pPr lvl="5" rtl="0">
              <a:spcBef>
                <a:spcPts val="0"/>
              </a:spcBef>
              <a:spcAft>
                <a:spcPts val="0"/>
              </a:spcAft>
              <a:buClr>
                <a:schemeClr val="dk2"/>
              </a:buClr>
              <a:buSzPts val="5400"/>
              <a:buNone/>
              <a:defRPr b="0" sz="5400">
                <a:solidFill>
                  <a:schemeClr val="dk2"/>
                </a:solidFill>
              </a:defRPr>
            </a:lvl6pPr>
            <a:lvl7pPr lvl="6" rtl="0">
              <a:spcBef>
                <a:spcPts val="0"/>
              </a:spcBef>
              <a:spcAft>
                <a:spcPts val="0"/>
              </a:spcAft>
              <a:buClr>
                <a:schemeClr val="dk2"/>
              </a:buClr>
              <a:buSzPts val="5400"/>
              <a:buNone/>
              <a:defRPr b="0" sz="5400">
                <a:solidFill>
                  <a:schemeClr val="dk2"/>
                </a:solidFill>
              </a:defRPr>
            </a:lvl7pPr>
            <a:lvl8pPr lvl="7" rtl="0">
              <a:spcBef>
                <a:spcPts val="0"/>
              </a:spcBef>
              <a:spcAft>
                <a:spcPts val="0"/>
              </a:spcAft>
              <a:buClr>
                <a:schemeClr val="dk2"/>
              </a:buClr>
              <a:buSzPts val="5400"/>
              <a:buNone/>
              <a:defRPr b="0" sz="5400">
                <a:solidFill>
                  <a:schemeClr val="dk2"/>
                </a:solidFill>
              </a:defRPr>
            </a:lvl8pPr>
            <a:lvl9pPr lvl="8" rtl="0">
              <a:spcBef>
                <a:spcPts val="0"/>
              </a:spcBef>
              <a:spcAft>
                <a:spcPts val="0"/>
              </a:spcAft>
              <a:buClr>
                <a:schemeClr val="dk2"/>
              </a:buClr>
              <a:buSzPts val="5400"/>
              <a:buNone/>
              <a:defRPr b="0" sz="5400">
                <a:solidFill>
                  <a:schemeClr val="dk2"/>
                </a:solidFill>
              </a:defRPr>
            </a:lvl9pPr>
          </a:lstStyle>
          <a:p/>
        </p:txBody>
      </p:sp>
      <p:sp>
        <p:nvSpPr>
          <p:cNvPr id="134" name="Google Shape;134;p3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35" name="Shape 135"/>
        <p:cNvGrpSpPr/>
        <p:nvPr/>
      </p:nvGrpSpPr>
      <p:grpSpPr>
        <a:xfrm>
          <a:off x="0" y="0"/>
          <a:ext cx="0" cy="0"/>
          <a:chOff x="0" y="0"/>
          <a:chExt cx="0" cy="0"/>
        </a:xfrm>
      </p:grpSpPr>
      <p:sp>
        <p:nvSpPr>
          <p:cNvPr id="136" name="Google Shape;136;p33"/>
          <p:cNvSpPr/>
          <p:nvPr/>
        </p:nvSpPr>
        <p:spPr>
          <a:xfrm>
            <a:off x="4572000" y="0"/>
            <a:ext cx="4572000" cy="5143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7" name="Google Shape;137;p33"/>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138" name="Google Shape;138;p33"/>
          <p:cNvSpPr txBox="1"/>
          <p:nvPr>
            <p:ph type="title"/>
          </p:nvPr>
        </p:nvSpPr>
        <p:spPr>
          <a:xfrm>
            <a:off x="265500" y="1039675"/>
            <a:ext cx="4045200" cy="16758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139" name="Google Shape;139;p33"/>
          <p:cNvSpPr txBox="1"/>
          <p:nvPr>
            <p:ph idx="1" type="subTitle"/>
          </p:nvPr>
        </p:nvSpPr>
        <p:spPr>
          <a:xfrm>
            <a:off x="265500" y="2726875"/>
            <a:ext cx="4045200" cy="12351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40" name="Google Shape;140;p33"/>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rtl="0">
              <a:spcBef>
                <a:spcPts val="0"/>
              </a:spcBef>
              <a:spcAft>
                <a:spcPts val="0"/>
              </a:spcAft>
              <a:buClr>
                <a:schemeClr val="lt1"/>
              </a:buClr>
              <a:buSzPts val="1800"/>
              <a:buChar char="●"/>
              <a:defRPr>
                <a:solidFill>
                  <a:schemeClr val="lt1"/>
                </a:solidFill>
              </a:defRPr>
            </a:lvl1pPr>
            <a:lvl2pPr indent="-317500" lvl="1" marL="914400" rtl="0">
              <a:spcBef>
                <a:spcPts val="0"/>
              </a:spcBef>
              <a:spcAft>
                <a:spcPts val="0"/>
              </a:spcAft>
              <a:buClr>
                <a:schemeClr val="lt1"/>
              </a:buClr>
              <a:buSzPts val="1400"/>
              <a:buChar char="○"/>
              <a:defRPr>
                <a:solidFill>
                  <a:schemeClr val="lt1"/>
                </a:solidFill>
              </a:defRPr>
            </a:lvl2pPr>
            <a:lvl3pPr indent="-317500" lvl="2" marL="1371600" rtl="0">
              <a:spcBef>
                <a:spcPts val="0"/>
              </a:spcBef>
              <a:spcAft>
                <a:spcPts val="0"/>
              </a:spcAft>
              <a:buClr>
                <a:schemeClr val="lt1"/>
              </a:buClr>
              <a:buSzPts val="1400"/>
              <a:buChar char="■"/>
              <a:defRPr>
                <a:solidFill>
                  <a:schemeClr val="lt1"/>
                </a:solidFill>
              </a:defRPr>
            </a:lvl3pPr>
            <a:lvl4pPr indent="-317500" lvl="3" marL="1828800" rtl="0">
              <a:spcBef>
                <a:spcPts val="0"/>
              </a:spcBef>
              <a:spcAft>
                <a:spcPts val="0"/>
              </a:spcAft>
              <a:buClr>
                <a:schemeClr val="lt1"/>
              </a:buClr>
              <a:buSzPts val="1400"/>
              <a:buChar char="●"/>
              <a:defRPr>
                <a:solidFill>
                  <a:schemeClr val="lt1"/>
                </a:solidFill>
              </a:defRPr>
            </a:lvl4pPr>
            <a:lvl5pPr indent="-317500" lvl="4" marL="2286000" rtl="0">
              <a:spcBef>
                <a:spcPts val="0"/>
              </a:spcBef>
              <a:spcAft>
                <a:spcPts val="0"/>
              </a:spcAft>
              <a:buClr>
                <a:schemeClr val="lt1"/>
              </a:buClr>
              <a:buSzPts val="1400"/>
              <a:buChar char="○"/>
              <a:defRPr>
                <a:solidFill>
                  <a:schemeClr val="lt1"/>
                </a:solidFill>
              </a:defRPr>
            </a:lvl5pPr>
            <a:lvl6pPr indent="-317500" lvl="5" marL="2743200" rtl="0">
              <a:spcBef>
                <a:spcPts val="0"/>
              </a:spcBef>
              <a:spcAft>
                <a:spcPts val="0"/>
              </a:spcAft>
              <a:buClr>
                <a:schemeClr val="lt1"/>
              </a:buClr>
              <a:buSzPts val="1400"/>
              <a:buChar char="■"/>
              <a:defRPr>
                <a:solidFill>
                  <a:schemeClr val="lt1"/>
                </a:solidFill>
              </a:defRPr>
            </a:lvl6pPr>
            <a:lvl7pPr indent="-317500" lvl="6" marL="3200400" rtl="0">
              <a:spcBef>
                <a:spcPts val="0"/>
              </a:spcBef>
              <a:spcAft>
                <a:spcPts val="0"/>
              </a:spcAft>
              <a:buClr>
                <a:schemeClr val="lt1"/>
              </a:buClr>
              <a:buSzPts val="1400"/>
              <a:buChar char="●"/>
              <a:defRPr>
                <a:solidFill>
                  <a:schemeClr val="lt1"/>
                </a:solidFill>
              </a:defRPr>
            </a:lvl7pPr>
            <a:lvl8pPr indent="-317500" lvl="7" marL="3657600" rtl="0">
              <a:spcBef>
                <a:spcPts val="0"/>
              </a:spcBef>
              <a:spcAft>
                <a:spcPts val="0"/>
              </a:spcAft>
              <a:buClr>
                <a:schemeClr val="lt1"/>
              </a:buClr>
              <a:buSzPts val="1400"/>
              <a:buChar char="○"/>
              <a:defRPr>
                <a:solidFill>
                  <a:schemeClr val="lt1"/>
                </a:solidFill>
              </a:defRPr>
            </a:lvl8pPr>
            <a:lvl9pPr indent="-317500" lvl="8" marL="4114800" rtl="0">
              <a:spcBef>
                <a:spcPts val="0"/>
              </a:spcBef>
              <a:spcAft>
                <a:spcPts val="0"/>
              </a:spcAft>
              <a:buClr>
                <a:schemeClr val="lt1"/>
              </a:buClr>
              <a:buSzPts val="1400"/>
              <a:buChar char="■"/>
              <a:defRPr>
                <a:solidFill>
                  <a:schemeClr val="lt1"/>
                </a:solidFill>
              </a:defRPr>
            </a:lvl9pPr>
          </a:lstStyle>
          <a:p/>
        </p:txBody>
      </p:sp>
      <p:sp>
        <p:nvSpPr>
          <p:cNvPr id="141" name="Google Shape;141;p3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42" name="Shape 142"/>
        <p:cNvGrpSpPr/>
        <p:nvPr/>
      </p:nvGrpSpPr>
      <p:grpSpPr>
        <a:xfrm>
          <a:off x="0" y="0"/>
          <a:ext cx="0" cy="0"/>
          <a:chOff x="0" y="0"/>
          <a:chExt cx="0" cy="0"/>
        </a:xfrm>
      </p:grpSpPr>
      <p:sp>
        <p:nvSpPr>
          <p:cNvPr id="143" name="Google Shape;143;p34"/>
          <p:cNvSpPr txBox="1"/>
          <p:nvPr>
            <p:ph idx="1" type="body"/>
          </p:nvPr>
        </p:nvSpPr>
        <p:spPr>
          <a:xfrm>
            <a:off x="311700" y="4230725"/>
            <a:ext cx="5998800" cy="5988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SzPts val="2400"/>
              <a:buFont typeface="PT Sans Narrow"/>
              <a:buNone/>
              <a:defRPr sz="2400">
                <a:latin typeface="PT Sans Narrow"/>
                <a:ea typeface="PT Sans Narrow"/>
                <a:cs typeface="PT Sans Narrow"/>
                <a:sym typeface="PT Sans Narrow"/>
              </a:defRPr>
            </a:lvl1pPr>
          </a:lstStyle>
          <a:p/>
        </p:txBody>
      </p:sp>
      <p:sp>
        <p:nvSpPr>
          <p:cNvPr id="144" name="Google Shape;144;p3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45" name="Shape 145"/>
        <p:cNvGrpSpPr/>
        <p:nvPr/>
      </p:nvGrpSpPr>
      <p:grpSpPr>
        <a:xfrm>
          <a:off x="0" y="0"/>
          <a:ext cx="0" cy="0"/>
          <a:chOff x="0" y="0"/>
          <a:chExt cx="0" cy="0"/>
        </a:xfrm>
      </p:grpSpPr>
      <p:sp>
        <p:nvSpPr>
          <p:cNvPr id="146" name="Google Shape;146;p35"/>
          <p:cNvSpPr/>
          <p:nvPr/>
        </p:nvSpPr>
        <p:spPr>
          <a:xfrm>
            <a:off x="-75"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35"/>
          <p:cNvSpPr txBox="1"/>
          <p:nvPr>
            <p:ph hasCustomPrompt="1" type="title"/>
          </p:nvPr>
        </p:nvSpPr>
        <p:spPr>
          <a:xfrm>
            <a:off x="311700" y="1304850"/>
            <a:ext cx="8520600" cy="1538400"/>
          </a:xfrm>
          <a:prstGeom prst="rect">
            <a:avLst/>
          </a:prstGeom>
        </p:spPr>
        <p:txBody>
          <a:bodyPr anchorCtr="0" anchor="ctr" bIns="91425" lIns="91425" spcFirstLastPara="1" rIns="91425" wrap="square" tIns="91425">
            <a:normAutofit/>
          </a:bodyPr>
          <a:lstStyle>
            <a:lvl1pPr lvl="0" rtl="0" algn="ctr">
              <a:spcBef>
                <a:spcPts val="0"/>
              </a:spcBef>
              <a:spcAft>
                <a:spcPts val="0"/>
              </a:spcAft>
              <a:buClr>
                <a:schemeClr val="accent3"/>
              </a:buClr>
              <a:buSzPts val="13000"/>
              <a:buNone/>
              <a:defRPr sz="13000">
                <a:solidFill>
                  <a:schemeClr val="accent3"/>
                </a:solidFill>
              </a:defRPr>
            </a:lvl1pPr>
            <a:lvl2pPr lvl="1" rtl="0" algn="ctr">
              <a:spcBef>
                <a:spcPts val="0"/>
              </a:spcBef>
              <a:spcAft>
                <a:spcPts val="0"/>
              </a:spcAft>
              <a:buClr>
                <a:schemeClr val="accent3"/>
              </a:buClr>
              <a:buSzPts val="13000"/>
              <a:buNone/>
              <a:defRPr sz="13000">
                <a:solidFill>
                  <a:schemeClr val="accent3"/>
                </a:solidFill>
              </a:defRPr>
            </a:lvl2pPr>
            <a:lvl3pPr lvl="2" rtl="0" algn="ctr">
              <a:spcBef>
                <a:spcPts val="0"/>
              </a:spcBef>
              <a:spcAft>
                <a:spcPts val="0"/>
              </a:spcAft>
              <a:buClr>
                <a:schemeClr val="accent3"/>
              </a:buClr>
              <a:buSzPts val="13000"/>
              <a:buNone/>
              <a:defRPr sz="13000">
                <a:solidFill>
                  <a:schemeClr val="accent3"/>
                </a:solidFill>
              </a:defRPr>
            </a:lvl3pPr>
            <a:lvl4pPr lvl="3" rtl="0" algn="ctr">
              <a:spcBef>
                <a:spcPts val="0"/>
              </a:spcBef>
              <a:spcAft>
                <a:spcPts val="0"/>
              </a:spcAft>
              <a:buClr>
                <a:schemeClr val="accent3"/>
              </a:buClr>
              <a:buSzPts val="13000"/>
              <a:buNone/>
              <a:defRPr sz="13000">
                <a:solidFill>
                  <a:schemeClr val="accent3"/>
                </a:solidFill>
              </a:defRPr>
            </a:lvl4pPr>
            <a:lvl5pPr lvl="4" rtl="0" algn="ctr">
              <a:spcBef>
                <a:spcPts val="0"/>
              </a:spcBef>
              <a:spcAft>
                <a:spcPts val="0"/>
              </a:spcAft>
              <a:buClr>
                <a:schemeClr val="accent3"/>
              </a:buClr>
              <a:buSzPts val="13000"/>
              <a:buNone/>
              <a:defRPr sz="13000">
                <a:solidFill>
                  <a:schemeClr val="accent3"/>
                </a:solidFill>
              </a:defRPr>
            </a:lvl5pPr>
            <a:lvl6pPr lvl="5" rtl="0" algn="ctr">
              <a:spcBef>
                <a:spcPts val="0"/>
              </a:spcBef>
              <a:spcAft>
                <a:spcPts val="0"/>
              </a:spcAft>
              <a:buClr>
                <a:schemeClr val="accent3"/>
              </a:buClr>
              <a:buSzPts val="13000"/>
              <a:buNone/>
              <a:defRPr sz="13000">
                <a:solidFill>
                  <a:schemeClr val="accent3"/>
                </a:solidFill>
              </a:defRPr>
            </a:lvl6pPr>
            <a:lvl7pPr lvl="6" rtl="0" algn="ctr">
              <a:spcBef>
                <a:spcPts val="0"/>
              </a:spcBef>
              <a:spcAft>
                <a:spcPts val="0"/>
              </a:spcAft>
              <a:buClr>
                <a:schemeClr val="accent3"/>
              </a:buClr>
              <a:buSzPts val="13000"/>
              <a:buNone/>
              <a:defRPr sz="13000">
                <a:solidFill>
                  <a:schemeClr val="accent3"/>
                </a:solidFill>
              </a:defRPr>
            </a:lvl7pPr>
            <a:lvl8pPr lvl="7" rtl="0" algn="ctr">
              <a:spcBef>
                <a:spcPts val="0"/>
              </a:spcBef>
              <a:spcAft>
                <a:spcPts val="0"/>
              </a:spcAft>
              <a:buClr>
                <a:schemeClr val="accent3"/>
              </a:buClr>
              <a:buSzPts val="13000"/>
              <a:buNone/>
              <a:defRPr sz="13000">
                <a:solidFill>
                  <a:schemeClr val="accent3"/>
                </a:solidFill>
              </a:defRPr>
            </a:lvl8pPr>
            <a:lvl9pPr lvl="8" rtl="0" algn="ctr">
              <a:spcBef>
                <a:spcPts val="0"/>
              </a:spcBef>
              <a:spcAft>
                <a:spcPts val="0"/>
              </a:spcAft>
              <a:buClr>
                <a:schemeClr val="accent3"/>
              </a:buClr>
              <a:buSzPts val="13000"/>
              <a:buNone/>
              <a:defRPr sz="13000">
                <a:solidFill>
                  <a:schemeClr val="accent3"/>
                </a:solidFill>
              </a:defRPr>
            </a:lvl9pPr>
          </a:lstStyle>
          <a:p>
            <a:r>
              <a:t>xx%</a:t>
            </a:r>
          </a:p>
        </p:txBody>
      </p:sp>
      <p:sp>
        <p:nvSpPr>
          <p:cNvPr id="148" name="Google Shape;148;p35"/>
          <p:cNvSpPr txBox="1"/>
          <p:nvPr>
            <p:ph idx="1" type="body"/>
          </p:nvPr>
        </p:nvSpPr>
        <p:spPr>
          <a:xfrm>
            <a:off x="311700" y="2995650"/>
            <a:ext cx="8520600" cy="1071600"/>
          </a:xfrm>
          <a:prstGeom prst="rect">
            <a:avLst/>
          </a:prstGeom>
        </p:spPr>
        <p:txBody>
          <a:bodyPr anchorCtr="0" anchor="t" bIns="91425" lIns="91425" spcFirstLastPara="1" rIns="91425" wrap="square" tIns="91425">
            <a:normAutofit/>
          </a:bodyPr>
          <a:lstStyle>
            <a:lvl1pPr indent="-342900" lvl="0" marL="457200" rtl="0" algn="ctr">
              <a:spcBef>
                <a:spcPts val="0"/>
              </a:spcBef>
              <a:spcAft>
                <a:spcPts val="0"/>
              </a:spcAft>
              <a:buSzPts val="1800"/>
              <a:buChar char="●"/>
              <a:defRPr/>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
        <p:nvSpPr>
          <p:cNvPr id="149" name="Google Shape;149;p3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0" name="Shape 150"/>
        <p:cNvGrpSpPr/>
        <p:nvPr/>
      </p:nvGrpSpPr>
      <p:grpSpPr>
        <a:xfrm>
          <a:off x="0" y="0"/>
          <a:ext cx="0" cy="0"/>
          <a:chOff x="0" y="0"/>
          <a:chExt cx="0" cy="0"/>
        </a:xfrm>
      </p:grpSpPr>
      <p:sp>
        <p:nvSpPr>
          <p:cNvPr id="151" name="Google Shape;151;p3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52" name="Shape 152"/>
        <p:cNvGrpSpPr/>
        <p:nvPr/>
      </p:nvGrpSpPr>
      <p:grpSpPr>
        <a:xfrm>
          <a:off x="0" y="0"/>
          <a:ext cx="0" cy="0"/>
          <a:chOff x="0" y="0"/>
          <a:chExt cx="0" cy="0"/>
        </a:xfrm>
      </p:grpSpPr>
      <p:sp>
        <p:nvSpPr>
          <p:cNvPr id="153" name="Google Shape;153;p37"/>
          <p:cNvSpPr txBox="1"/>
          <p:nvPr>
            <p:ph type="title"/>
          </p:nvPr>
        </p:nvSpPr>
        <p:spPr>
          <a:xfrm>
            <a:off x="457200" y="208360"/>
            <a:ext cx="8229600" cy="854700"/>
          </a:xfrm>
          <a:prstGeom prst="rect">
            <a:avLst/>
          </a:prstGeom>
          <a:noFill/>
          <a:ln>
            <a:noFill/>
          </a:ln>
        </p:spPr>
        <p:txBody>
          <a:bodyPr anchorCtr="0" anchor="t" bIns="45700" lIns="91425" spcFirstLastPara="1" rIns="91425" wrap="square" tIns="45700">
            <a:normAutofit/>
          </a:bodyPr>
          <a:lstStyle>
            <a:lvl1pPr lvl="0" rtl="0" algn="l">
              <a:spcBef>
                <a:spcPts val="0"/>
              </a:spcBef>
              <a:spcAft>
                <a:spcPts val="0"/>
              </a:spcAft>
              <a:buSzPts val="3600"/>
              <a:buNone/>
              <a:defRPr/>
            </a:lvl1pPr>
            <a:lvl2pPr lvl="1" rtl="0" algn="l">
              <a:spcBef>
                <a:spcPts val="0"/>
              </a:spcBef>
              <a:spcAft>
                <a:spcPts val="0"/>
              </a:spcAft>
              <a:buSzPts val="3600"/>
              <a:buNone/>
              <a:defRPr/>
            </a:lvl2pPr>
            <a:lvl3pPr lvl="2" rtl="0" algn="l">
              <a:spcBef>
                <a:spcPts val="0"/>
              </a:spcBef>
              <a:spcAft>
                <a:spcPts val="0"/>
              </a:spcAft>
              <a:buSzPts val="3600"/>
              <a:buNone/>
              <a:defRPr/>
            </a:lvl3pPr>
            <a:lvl4pPr lvl="3" rtl="0" algn="l">
              <a:spcBef>
                <a:spcPts val="0"/>
              </a:spcBef>
              <a:spcAft>
                <a:spcPts val="0"/>
              </a:spcAft>
              <a:buSzPts val="3600"/>
              <a:buNone/>
              <a:defRPr/>
            </a:lvl4pPr>
            <a:lvl5pPr lvl="4" rtl="0" algn="l">
              <a:spcBef>
                <a:spcPts val="0"/>
              </a:spcBef>
              <a:spcAft>
                <a:spcPts val="0"/>
              </a:spcAft>
              <a:buSzPts val="3600"/>
              <a:buNone/>
              <a:defRPr/>
            </a:lvl5pPr>
            <a:lvl6pPr lvl="5" rtl="0" algn="l">
              <a:spcBef>
                <a:spcPts val="0"/>
              </a:spcBef>
              <a:spcAft>
                <a:spcPts val="0"/>
              </a:spcAft>
              <a:buSzPts val="3600"/>
              <a:buNone/>
              <a:defRPr/>
            </a:lvl6pPr>
            <a:lvl7pPr lvl="6" rtl="0" algn="l">
              <a:spcBef>
                <a:spcPts val="0"/>
              </a:spcBef>
              <a:spcAft>
                <a:spcPts val="0"/>
              </a:spcAft>
              <a:buSzPts val="3600"/>
              <a:buNone/>
              <a:defRPr/>
            </a:lvl7pPr>
            <a:lvl8pPr lvl="7" rtl="0" algn="l">
              <a:spcBef>
                <a:spcPts val="0"/>
              </a:spcBef>
              <a:spcAft>
                <a:spcPts val="0"/>
              </a:spcAft>
              <a:buSzPts val="3600"/>
              <a:buNone/>
              <a:defRPr/>
            </a:lvl8pPr>
            <a:lvl9pPr lvl="8" rtl="0" algn="l">
              <a:spcBef>
                <a:spcPts val="0"/>
              </a:spcBef>
              <a:spcAft>
                <a:spcPts val="0"/>
              </a:spcAft>
              <a:buSzPts val="3600"/>
              <a:buNone/>
              <a:defRPr/>
            </a:lvl9pPr>
          </a:lstStyle>
          <a:p/>
        </p:txBody>
      </p:sp>
      <p:sp>
        <p:nvSpPr>
          <p:cNvPr id="154" name="Google Shape;154;p37"/>
          <p:cNvSpPr txBox="1"/>
          <p:nvPr>
            <p:ph idx="1" type="body"/>
          </p:nvPr>
        </p:nvSpPr>
        <p:spPr>
          <a:xfrm>
            <a:off x="457200" y="1200150"/>
            <a:ext cx="8229600" cy="3398100"/>
          </a:xfrm>
          <a:prstGeom prst="rect">
            <a:avLst/>
          </a:prstGeom>
          <a:noFill/>
          <a:ln>
            <a:noFill/>
          </a:ln>
        </p:spPr>
        <p:txBody>
          <a:bodyPr anchorCtr="0" anchor="t" bIns="45700" lIns="91425" spcFirstLastPara="1" rIns="91425" wrap="square" tIns="45700">
            <a:normAutofit/>
          </a:bodyPr>
          <a:lstStyle>
            <a:lvl1pPr indent="-302895" lvl="0" marL="457200" rtl="0" algn="l">
              <a:spcBef>
                <a:spcPts val="360"/>
              </a:spcBef>
              <a:spcAft>
                <a:spcPts val="0"/>
              </a:spcAft>
              <a:buSzPts val="1170"/>
              <a:buChar char="●"/>
              <a:defRPr/>
            </a:lvl1pPr>
            <a:lvl2pPr indent="-297180" lvl="1" marL="914400" rtl="0" algn="l">
              <a:spcBef>
                <a:spcPts val="360"/>
              </a:spcBef>
              <a:spcAft>
                <a:spcPts val="0"/>
              </a:spcAft>
              <a:buSzPts val="1080"/>
              <a:buChar char="○"/>
              <a:defRPr/>
            </a:lvl2pPr>
            <a:lvl3pPr indent="-302894" lvl="2" marL="1371600" rtl="0" algn="l">
              <a:spcBef>
                <a:spcPts val="360"/>
              </a:spcBef>
              <a:spcAft>
                <a:spcPts val="0"/>
              </a:spcAft>
              <a:buSzPts val="1170"/>
              <a:buChar char="■"/>
              <a:defRPr/>
            </a:lvl3pPr>
            <a:lvl4pPr indent="-308610" lvl="3" marL="1828800" rtl="0" algn="l">
              <a:spcBef>
                <a:spcPts val="360"/>
              </a:spcBef>
              <a:spcAft>
                <a:spcPts val="0"/>
              </a:spcAft>
              <a:buSzPts val="1260"/>
              <a:buChar char="●"/>
              <a:defRPr/>
            </a:lvl4pPr>
            <a:lvl5pPr indent="-314325" lvl="4" marL="2286000" rtl="0" algn="l">
              <a:spcBef>
                <a:spcPts val="360"/>
              </a:spcBef>
              <a:spcAft>
                <a:spcPts val="0"/>
              </a:spcAft>
              <a:buSzPts val="1350"/>
              <a:buChar char="○"/>
              <a:defRPr/>
            </a:lvl5pPr>
            <a:lvl6pPr indent="-314325" lvl="5" marL="2743200" rtl="0" algn="l">
              <a:spcBef>
                <a:spcPts val="360"/>
              </a:spcBef>
              <a:spcAft>
                <a:spcPts val="0"/>
              </a:spcAft>
              <a:buSzPts val="1350"/>
              <a:buChar char="■"/>
              <a:defRPr/>
            </a:lvl6pPr>
            <a:lvl7pPr indent="-314325" lvl="6" marL="3200400" rtl="0" algn="l">
              <a:spcBef>
                <a:spcPts val="360"/>
              </a:spcBef>
              <a:spcAft>
                <a:spcPts val="0"/>
              </a:spcAft>
              <a:buSzPts val="1350"/>
              <a:buChar char="●"/>
              <a:defRPr/>
            </a:lvl7pPr>
            <a:lvl8pPr indent="-314325" lvl="7" marL="3657600" rtl="0" algn="l">
              <a:spcBef>
                <a:spcPts val="360"/>
              </a:spcBef>
              <a:spcAft>
                <a:spcPts val="0"/>
              </a:spcAft>
              <a:buSzPts val="1350"/>
              <a:buChar char="○"/>
              <a:defRPr/>
            </a:lvl8pPr>
            <a:lvl9pPr indent="-314325" lvl="8" marL="4114800" rtl="0" algn="l">
              <a:spcBef>
                <a:spcPts val="360"/>
              </a:spcBef>
              <a:spcAft>
                <a:spcPts val="0"/>
              </a:spcAft>
              <a:buSzPts val="1350"/>
              <a:buChar char="■"/>
              <a:defRPr/>
            </a:lvl9pPr>
          </a:lstStyle>
          <a:p/>
        </p:txBody>
      </p:sp>
      <p:sp>
        <p:nvSpPr>
          <p:cNvPr id="155" name="Google Shape;155;p37"/>
          <p:cNvSpPr txBox="1"/>
          <p:nvPr>
            <p:ph idx="10" type="dt"/>
          </p:nvPr>
        </p:nvSpPr>
        <p:spPr>
          <a:xfrm>
            <a:off x="457200" y="4682728"/>
            <a:ext cx="2133600" cy="342900"/>
          </a:xfrm>
          <a:prstGeom prst="rect">
            <a:avLst/>
          </a:prstGeom>
          <a:noFill/>
          <a:ln>
            <a:noFill/>
          </a:ln>
        </p:spPr>
        <p:txBody>
          <a:bodyPr anchorCtr="0" anchor="b" bIns="45700" lIns="91425" spcFirstLastPara="1" rIns="91425" wrap="square" tIns="45700">
            <a:noAutofit/>
          </a:bodyPr>
          <a:lstStyle>
            <a:lvl1pPr lvl="0" rtl="0" algn="l">
              <a:spcBef>
                <a:spcPts val="0"/>
              </a:spcBef>
              <a:spcAft>
                <a:spcPts val="0"/>
              </a:spcAft>
              <a:buSzPts val="1400"/>
              <a:buNone/>
              <a:defRPr/>
            </a:lvl1pPr>
            <a:lvl2pPr lvl="1" rtl="1" algn="ctr">
              <a:spcBef>
                <a:spcPts val="0"/>
              </a:spcBef>
              <a:spcAft>
                <a:spcPts val="0"/>
              </a:spcAft>
              <a:buSzPts val="1400"/>
              <a:buNone/>
              <a:defRPr/>
            </a:lvl2pPr>
            <a:lvl3pPr lvl="2" rtl="1" algn="ctr">
              <a:spcBef>
                <a:spcPts val="0"/>
              </a:spcBef>
              <a:spcAft>
                <a:spcPts val="0"/>
              </a:spcAft>
              <a:buSzPts val="1400"/>
              <a:buNone/>
              <a:defRPr/>
            </a:lvl3pPr>
            <a:lvl4pPr lvl="3" rtl="1" algn="ctr">
              <a:spcBef>
                <a:spcPts val="0"/>
              </a:spcBef>
              <a:spcAft>
                <a:spcPts val="0"/>
              </a:spcAft>
              <a:buSzPts val="1400"/>
              <a:buNone/>
              <a:defRPr/>
            </a:lvl4pPr>
            <a:lvl5pPr lvl="4" rtl="1" algn="ctr">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56" name="Google Shape;156;p37"/>
          <p:cNvSpPr txBox="1"/>
          <p:nvPr>
            <p:ph idx="11" type="ftr"/>
          </p:nvPr>
        </p:nvSpPr>
        <p:spPr>
          <a:xfrm>
            <a:off x="3124200" y="4686300"/>
            <a:ext cx="2895600" cy="342900"/>
          </a:xfrm>
          <a:prstGeom prst="rect">
            <a:avLst/>
          </a:prstGeom>
          <a:noFill/>
          <a:ln>
            <a:noFill/>
          </a:ln>
        </p:spPr>
        <p:txBody>
          <a:bodyPr anchorCtr="0" anchor="b" bIns="45700" lIns="91425" spcFirstLastPara="1" rIns="91425" wrap="square" tIns="45700">
            <a:noAutofit/>
          </a:bodyPr>
          <a:lstStyle>
            <a:lvl1pPr lvl="0" rtl="0" algn="ctr">
              <a:spcBef>
                <a:spcPts val="0"/>
              </a:spcBef>
              <a:spcAft>
                <a:spcPts val="0"/>
              </a:spcAft>
              <a:buSzPts val="1400"/>
              <a:buNone/>
              <a:defRPr/>
            </a:lvl1pPr>
            <a:lvl2pPr lvl="1" rtl="1" algn="ctr">
              <a:spcBef>
                <a:spcPts val="0"/>
              </a:spcBef>
              <a:spcAft>
                <a:spcPts val="0"/>
              </a:spcAft>
              <a:buSzPts val="1400"/>
              <a:buNone/>
              <a:defRPr/>
            </a:lvl2pPr>
            <a:lvl3pPr lvl="2" rtl="1" algn="ctr">
              <a:spcBef>
                <a:spcPts val="0"/>
              </a:spcBef>
              <a:spcAft>
                <a:spcPts val="0"/>
              </a:spcAft>
              <a:buSzPts val="1400"/>
              <a:buNone/>
              <a:defRPr/>
            </a:lvl3pPr>
            <a:lvl4pPr lvl="3" rtl="1" algn="ctr">
              <a:spcBef>
                <a:spcPts val="0"/>
              </a:spcBef>
              <a:spcAft>
                <a:spcPts val="0"/>
              </a:spcAft>
              <a:buSzPts val="1400"/>
              <a:buNone/>
              <a:defRPr/>
            </a:lvl4pPr>
            <a:lvl5pPr lvl="4" rtl="1" algn="ctr">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57" name="Google Shape;157;p37"/>
          <p:cNvSpPr txBox="1"/>
          <p:nvPr>
            <p:ph idx="12" type="sldNum"/>
          </p:nvPr>
        </p:nvSpPr>
        <p:spPr>
          <a:xfrm>
            <a:off x="6553200" y="4682728"/>
            <a:ext cx="2133600" cy="342900"/>
          </a:xfrm>
          <a:prstGeom prst="rect">
            <a:avLst/>
          </a:prstGeom>
          <a:noFill/>
          <a:ln>
            <a:noFill/>
          </a:ln>
        </p:spPr>
        <p:txBody>
          <a:bodyPr anchorCtr="0" anchor="b" bIns="45700" lIns="91425" spcFirstLastPara="1" rIns="91425" wrap="square" tIns="45700">
            <a:normAutofit/>
          </a:bodyPr>
          <a:lstStyle>
            <a:lvl1pPr indent="0" lvl="0" marL="0" rtl="0" algn="r">
              <a:spcBef>
                <a:spcPts val="0"/>
              </a:spcBef>
              <a:spcAft>
                <a:spcPts val="0"/>
              </a:spcAft>
              <a:buNone/>
              <a:defRPr b="0" i="0" sz="1200" u="none" cap="none" strike="noStrike">
                <a:solidFill>
                  <a:schemeClr val="dk1"/>
                </a:solidFill>
                <a:latin typeface="Garamond"/>
                <a:ea typeface="Garamond"/>
                <a:cs typeface="Garamond"/>
                <a:sym typeface="Garamond"/>
              </a:defRPr>
            </a:lvl1pPr>
            <a:lvl2pPr indent="0" lvl="1" marL="0" rtl="0" algn="r">
              <a:spcBef>
                <a:spcPts val="0"/>
              </a:spcBef>
              <a:spcAft>
                <a:spcPts val="0"/>
              </a:spcAft>
              <a:buNone/>
              <a:defRPr b="0" i="0" sz="1200" u="none" cap="none" strike="noStrike">
                <a:solidFill>
                  <a:schemeClr val="dk1"/>
                </a:solidFill>
                <a:latin typeface="Garamond"/>
                <a:ea typeface="Garamond"/>
                <a:cs typeface="Garamond"/>
                <a:sym typeface="Garamond"/>
              </a:defRPr>
            </a:lvl2pPr>
            <a:lvl3pPr indent="0" lvl="2" marL="0" rtl="0" algn="r">
              <a:spcBef>
                <a:spcPts val="0"/>
              </a:spcBef>
              <a:spcAft>
                <a:spcPts val="0"/>
              </a:spcAft>
              <a:buNone/>
              <a:defRPr b="0" i="0" sz="1200" u="none" cap="none" strike="noStrike">
                <a:solidFill>
                  <a:schemeClr val="dk1"/>
                </a:solidFill>
                <a:latin typeface="Garamond"/>
                <a:ea typeface="Garamond"/>
                <a:cs typeface="Garamond"/>
                <a:sym typeface="Garamond"/>
              </a:defRPr>
            </a:lvl3pPr>
            <a:lvl4pPr indent="0" lvl="3" marL="0" rtl="0" algn="r">
              <a:spcBef>
                <a:spcPts val="0"/>
              </a:spcBef>
              <a:spcAft>
                <a:spcPts val="0"/>
              </a:spcAft>
              <a:buNone/>
              <a:defRPr b="0" i="0" sz="1200" u="none" cap="none" strike="noStrike">
                <a:solidFill>
                  <a:schemeClr val="dk1"/>
                </a:solidFill>
                <a:latin typeface="Garamond"/>
                <a:ea typeface="Garamond"/>
                <a:cs typeface="Garamond"/>
                <a:sym typeface="Garamond"/>
              </a:defRPr>
            </a:lvl4pPr>
            <a:lvl5pPr indent="0" lvl="4" marL="0" rtl="0" algn="r">
              <a:spcBef>
                <a:spcPts val="0"/>
              </a:spcBef>
              <a:spcAft>
                <a:spcPts val="0"/>
              </a:spcAft>
              <a:buNone/>
              <a:defRPr b="0" i="0" sz="1200" u="none" cap="none" strike="noStrike">
                <a:solidFill>
                  <a:schemeClr val="dk1"/>
                </a:solidFill>
                <a:latin typeface="Garamond"/>
                <a:ea typeface="Garamond"/>
                <a:cs typeface="Garamond"/>
                <a:sym typeface="Garamond"/>
              </a:defRPr>
            </a:lvl5pPr>
            <a:lvl6pPr indent="0" lvl="5" marL="0" rtl="0" algn="r">
              <a:spcBef>
                <a:spcPts val="0"/>
              </a:spcBef>
              <a:spcAft>
                <a:spcPts val="0"/>
              </a:spcAft>
              <a:buNone/>
              <a:defRPr b="0" i="0" sz="1200" u="none" cap="none" strike="noStrike">
                <a:solidFill>
                  <a:schemeClr val="dk1"/>
                </a:solidFill>
                <a:latin typeface="Garamond"/>
                <a:ea typeface="Garamond"/>
                <a:cs typeface="Garamond"/>
                <a:sym typeface="Garamond"/>
              </a:defRPr>
            </a:lvl6pPr>
            <a:lvl7pPr indent="0" lvl="6" marL="0" rtl="0" algn="r">
              <a:spcBef>
                <a:spcPts val="0"/>
              </a:spcBef>
              <a:spcAft>
                <a:spcPts val="0"/>
              </a:spcAft>
              <a:buNone/>
              <a:defRPr b="0" i="0" sz="1200" u="none" cap="none" strike="noStrike">
                <a:solidFill>
                  <a:schemeClr val="dk1"/>
                </a:solidFill>
                <a:latin typeface="Garamond"/>
                <a:ea typeface="Garamond"/>
                <a:cs typeface="Garamond"/>
                <a:sym typeface="Garamond"/>
              </a:defRPr>
            </a:lvl7pPr>
            <a:lvl8pPr indent="0" lvl="7" marL="0" rtl="0" algn="r">
              <a:spcBef>
                <a:spcPts val="0"/>
              </a:spcBef>
              <a:spcAft>
                <a:spcPts val="0"/>
              </a:spcAft>
              <a:buNone/>
              <a:defRPr b="0" i="0" sz="1200" u="none" cap="none" strike="noStrike">
                <a:solidFill>
                  <a:schemeClr val="dk1"/>
                </a:solidFill>
                <a:latin typeface="Garamond"/>
                <a:ea typeface="Garamond"/>
                <a:cs typeface="Garamond"/>
                <a:sym typeface="Garamond"/>
              </a:defRPr>
            </a:lvl8pPr>
            <a:lvl9pPr indent="0" lvl="8" marL="0" rtl="0" algn="r">
              <a:spcBef>
                <a:spcPts val="0"/>
              </a:spcBef>
              <a:spcAft>
                <a:spcPts val="0"/>
              </a:spcAft>
              <a:buNone/>
              <a:defRPr b="0" i="0" sz="1200" u="none" cap="none" strike="noStrike">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62" name="Shape 162"/>
        <p:cNvGrpSpPr/>
        <p:nvPr/>
      </p:nvGrpSpPr>
      <p:grpSpPr>
        <a:xfrm>
          <a:off x="0" y="0"/>
          <a:ext cx="0" cy="0"/>
          <a:chOff x="0" y="0"/>
          <a:chExt cx="0" cy="0"/>
        </a:xfrm>
      </p:grpSpPr>
      <p:sp>
        <p:nvSpPr>
          <p:cNvPr id="163" name="Google Shape;163;p39"/>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Font typeface="Calibri"/>
              <a:buNone/>
              <a:defRPr sz="5200">
                <a:latin typeface="Calibri"/>
                <a:ea typeface="Calibri"/>
                <a:cs typeface="Calibri"/>
                <a:sym typeface="Calibri"/>
              </a:defRPr>
            </a:lvl1pPr>
            <a:lvl2pPr lvl="1" rtl="0" algn="ctr">
              <a:spcBef>
                <a:spcPts val="0"/>
              </a:spcBef>
              <a:spcAft>
                <a:spcPts val="0"/>
              </a:spcAft>
              <a:buSzPts val="5200"/>
              <a:buFont typeface="Calibri"/>
              <a:buNone/>
              <a:defRPr sz="5200">
                <a:latin typeface="Calibri"/>
                <a:ea typeface="Calibri"/>
                <a:cs typeface="Calibri"/>
                <a:sym typeface="Calibri"/>
              </a:defRPr>
            </a:lvl2pPr>
            <a:lvl3pPr lvl="2" rtl="0" algn="ctr">
              <a:spcBef>
                <a:spcPts val="0"/>
              </a:spcBef>
              <a:spcAft>
                <a:spcPts val="0"/>
              </a:spcAft>
              <a:buSzPts val="5200"/>
              <a:buFont typeface="Calibri"/>
              <a:buNone/>
              <a:defRPr sz="5200">
                <a:latin typeface="Calibri"/>
                <a:ea typeface="Calibri"/>
                <a:cs typeface="Calibri"/>
                <a:sym typeface="Calibri"/>
              </a:defRPr>
            </a:lvl3pPr>
            <a:lvl4pPr lvl="3" rtl="0" algn="ctr">
              <a:spcBef>
                <a:spcPts val="0"/>
              </a:spcBef>
              <a:spcAft>
                <a:spcPts val="0"/>
              </a:spcAft>
              <a:buSzPts val="5200"/>
              <a:buFont typeface="Calibri"/>
              <a:buNone/>
              <a:defRPr sz="5200">
                <a:latin typeface="Calibri"/>
                <a:ea typeface="Calibri"/>
                <a:cs typeface="Calibri"/>
                <a:sym typeface="Calibri"/>
              </a:defRPr>
            </a:lvl4pPr>
            <a:lvl5pPr lvl="4" rtl="0" algn="ctr">
              <a:spcBef>
                <a:spcPts val="0"/>
              </a:spcBef>
              <a:spcAft>
                <a:spcPts val="0"/>
              </a:spcAft>
              <a:buSzPts val="5200"/>
              <a:buFont typeface="Calibri"/>
              <a:buNone/>
              <a:defRPr sz="5200">
                <a:latin typeface="Calibri"/>
                <a:ea typeface="Calibri"/>
                <a:cs typeface="Calibri"/>
                <a:sym typeface="Calibri"/>
              </a:defRPr>
            </a:lvl5pPr>
            <a:lvl6pPr lvl="5" rtl="0" algn="ctr">
              <a:spcBef>
                <a:spcPts val="0"/>
              </a:spcBef>
              <a:spcAft>
                <a:spcPts val="0"/>
              </a:spcAft>
              <a:buSzPts val="5200"/>
              <a:buFont typeface="Calibri"/>
              <a:buNone/>
              <a:defRPr sz="5200">
                <a:latin typeface="Calibri"/>
                <a:ea typeface="Calibri"/>
                <a:cs typeface="Calibri"/>
                <a:sym typeface="Calibri"/>
              </a:defRPr>
            </a:lvl6pPr>
            <a:lvl7pPr lvl="6" rtl="0" algn="ctr">
              <a:spcBef>
                <a:spcPts val="0"/>
              </a:spcBef>
              <a:spcAft>
                <a:spcPts val="0"/>
              </a:spcAft>
              <a:buSzPts val="5200"/>
              <a:buFont typeface="Calibri"/>
              <a:buNone/>
              <a:defRPr sz="5200">
                <a:latin typeface="Calibri"/>
                <a:ea typeface="Calibri"/>
                <a:cs typeface="Calibri"/>
                <a:sym typeface="Calibri"/>
              </a:defRPr>
            </a:lvl7pPr>
            <a:lvl8pPr lvl="7" rtl="0" algn="ctr">
              <a:spcBef>
                <a:spcPts val="0"/>
              </a:spcBef>
              <a:spcAft>
                <a:spcPts val="0"/>
              </a:spcAft>
              <a:buSzPts val="5200"/>
              <a:buFont typeface="Calibri"/>
              <a:buNone/>
              <a:defRPr sz="5200">
                <a:latin typeface="Calibri"/>
                <a:ea typeface="Calibri"/>
                <a:cs typeface="Calibri"/>
                <a:sym typeface="Calibri"/>
              </a:defRPr>
            </a:lvl8pPr>
            <a:lvl9pPr lvl="8" rtl="0" algn="ctr">
              <a:spcBef>
                <a:spcPts val="0"/>
              </a:spcBef>
              <a:spcAft>
                <a:spcPts val="0"/>
              </a:spcAft>
              <a:buSzPts val="5200"/>
              <a:buFont typeface="Calibri"/>
              <a:buNone/>
              <a:defRPr sz="5200">
                <a:latin typeface="Calibri"/>
                <a:ea typeface="Calibri"/>
                <a:cs typeface="Calibri"/>
                <a:sym typeface="Calibri"/>
              </a:defRPr>
            </a:lvl9pPr>
          </a:lstStyle>
          <a:p/>
        </p:txBody>
      </p:sp>
      <p:sp>
        <p:nvSpPr>
          <p:cNvPr id="164" name="Google Shape;164;p39"/>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Font typeface="Calibri"/>
              <a:buNone/>
              <a:defRPr sz="2800">
                <a:latin typeface="Calibri"/>
                <a:ea typeface="Calibri"/>
                <a:cs typeface="Calibri"/>
                <a:sym typeface="Calibri"/>
              </a:defRPr>
            </a:lvl1pPr>
            <a:lvl2pPr lvl="1" rtl="0" algn="ctr">
              <a:lnSpc>
                <a:spcPct val="100000"/>
              </a:lnSpc>
              <a:spcBef>
                <a:spcPts val="0"/>
              </a:spcBef>
              <a:spcAft>
                <a:spcPts val="0"/>
              </a:spcAft>
              <a:buSzPts val="2800"/>
              <a:buFont typeface="Calibri"/>
              <a:buNone/>
              <a:defRPr sz="2800">
                <a:latin typeface="Calibri"/>
                <a:ea typeface="Calibri"/>
                <a:cs typeface="Calibri"/>
                <a:sym typeface="Calibri"/>
              </a:defRPr>
            </a:lvl2pPr>
            <a:lvl3pPr lvl="2" rtl="0" algn="ctr">
              <a:lnSpc>
                <a:spcPct val="100000"/>
              </a:lnSpc>
              <a:spcBef>
                <a:spcPts val="0"/>
              </a:spcBef>
              <a:spcAft>
                <a:spcPts val="0"/>
              </a:spcAft>
              <a:buSzPts val="2800"/>
              <a:buFont typeface="Calibri"/>
              <a:buNone/>
              <a:defRPr sz="2800">
                <a:latin typeface="Calibri"/>
                <a:ea typeface="Calibri"/>
                <a:cs typeface="Calibri"/>
                <a:sym typeface="Calibri"/>
              </a:defRPr>
            </a:lvl3pPr>
            <a:lvl4pPr lvl="3" rtl="0" algn="ctr">
              <a:lnSpc>
                <a:spcPct val="100000"/>
              </a:lnSpc>
              <a:spcBef>
                <a:spcPts val="0"/>
              </a:spcBef>
              <a:spcAft>
                <a:spcPts val="0"/>
              </a:spcAft>
              <a:buSzPts val="2800"/>
              <a:buFont typeface="Calibri"/>
              <a:buNone/>
              <a:defRPr sz="2800">
                <a:latin typeface="Calibri"/>
                <a:ea typeface="Calibri"/>
                <a:cs typeface="Calibri"/>
                <a:sym typeface="Calibri"/>
              </a:defRPr>
            </a:lvl4pPr>
            <a:lvl5pPr lvl="4" rtl="0" algn="ctr">
              <a:lnSpc>
                <a:spcPct val="100000"/>
              </a:lnSpc>
              <a:spcBef>
                <a:spcPts val="0"/>
              </a:spcBef>
              <a:spcAft>
                <a:spcPts val="0"/>
              </a:spcAft>
              <a:buSzPts val="2800"/>
              <a:buFont typeface="Calibri"/>
              <a:buNone/>
              <a:defRPr sz="2800">
                <a:latin typeface="Calibri"/>
                <a:ea typeface="Calibri"/>
                <a:cs typeface="Calibri"/>
                <a:sym typeface="Calibri"/>
              </a:defRPr>
            </a:lvl5pPr>
            <a:lvl6pPr lvl="5" rtl="0" algn="ctr">
              <a:lnSpc>
                <a:spcPct val="100000"/>
              </a:lnSpc>
              <a:spcBef>
                <a:spcPts val="0"/>
              </a:spcBef>
              <a:spcAft>
                <a:spcPts val="0"/>
              </a:spcAft>
              <a:buSzPts val="2800"/>
              <a:buFont typeface="Calibri"/>
              <a:buNone/>
              <a:defRPr sz="2800">
                <a:latin typeface="Calibri"/>
                <a:ea typeface="Calibri"/>
                <a:cs typeface="Calibri"/>
                <a:sym typeface="Calibri"/>
              </a:defRPr>
            </a:lvl6pPr>
            <a:lvl7pPr lvl="6" rtl="0" algn="ctr">
              <a:lnSpc>
                <a:spcPct val="100000"/>
              </a:lnSpc>
              <a:spcBef>
                <a:spcPts val="0"/>
              </a:spcBef>
              <a:spcAft>
                <a:spcPts val="0"/>
              </a:spcAft>
              <a:buSzPts val="2800"/>
              <a:buFont typeface="Calibri"/>
              <a:buNone/>
              <a:defRPr sz="2800">
                <a:latin typeface="Calibri"/>
                <a:ea typeface="Calibri"/>
                <a:cs typeface="Calibri"/>
                <a:sym typeface="Calibri"/>
              </a:defRPr>
            </a:lvl7pPr>
            <a:lvl8pPr lvl="7" rtl="0" algn="ctr">
              <a:lnSpc>
                <a:spcPct val="100000"/>
              </a:lnSpc>
              <a:spcBef>
                <a:spcPts val="0"/>
              </a:spcBef>
              <a:spcAft>
                <a:spcPts val="0"/>
              </a:spcAft>
              <a:buSzPts val="2800"/>
              <a:buFont typeface="Calibri"/>
              <a:buNone/>
              <a:defRPr sz="2800">
                <a:latin typeface="Calibri"/>
                <a:ea typeface="Calibri"/>
                <a:cs typeface="Calibri"/>
                <a:sym typeface="Calibri"/>
              </a:defRPr>
            </a:lvl8pPr>
            <a:lvl9pPr lvl="8" rtl="0" algn="ctr">
              <a:lnSpc>
                <a:spcPct val="100000"/>
              </a:lnSpc>
              <a:spcBef>
                <a:spcPts val="0"/>
              </a:spcBef>
              <a:spcAft>
                <a:spcPts val="0"/>
              </a:spcAft>
              <a:buSzPts val="2800"/>
              <a:buFont typeface="Calibri"/>
              <a:buNone/>
              <a:defRPr sz="2800">
                <a:latin typeface="Calibri"/>
                <a:ea typeface="Calibri"/>
                <a:cs typeface="Calibri"/>
                <a:sym typeface="Calibri"/>
              </a:defRPr>
            </a:lvl9pPr>
          </a:lstStyle>
          <a:p/>
        </p:txBody>
      </p:sp>
      <p:sp>
        <p:nvSpPr>
          <p:cNvPr id="165" name="Google Shape;165;p3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66" name="Shape 166"/>
        <p:cNvGrpSpPr/>
        <p:nvPr/>
      </p:nvGrpSpPr>
      <p:grpSpPr>
        <a:xfrm>
          <a:off x="0" y="0"/>
          <a:ext cx="0" cy="0"/>
          <a:chOff x="0" y="0"/>
          <a:chExt cx="0" cy="0"/>
        </a:xfrm>
      </p:grpSpPr>
      <p:sp>
        <p:nvSpPr>
          <p:cNvPr id="167" name="Google Shape;167;p40"/>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Font typeface="Calibri"/>
              <a:buNone/>
              <a:defRPr sz="3600">
                <a:latin typeface="Calibri"/>
                <a:ea typeface="Calibri"/>
                <a:cs typeface="Calibri"/>
                <a:sym typeface="Calibri"/>
              </a:defRPr>
            </a:lvl1pPr>
            <a:lvl2pPr lvl="1" rtl="0" algn="ctr">
              <a:spcBef>
                <a:spcPts val="0"/>
              </a:spcBef>
              <a:spcAft>
                <a:spcPts val="0"/>
              </a:spcAft>
              <a:buSzPts val="3600"/>
              <a:buFont typeface="Calibri"/>
              <a:buNone/>
              <a:defRPr sz="3600">
                <a:latin typeface="Calibri"/>
                <a:ea typeface="Calibri"/>
                <a:cs typeface="Calibri"/>
                <a:sym typeface="Calibri"/>
              </a:defRPr>
            </a:lvl2pPr>
            <a:lvl3pPr lvl="2" rtl="0" algn="ctr">
              <a:spcBef>
                <a:spcPts val="0"/>
              </a:spcBef>
              <a:spcAft>
                <a:spcPts val="0"/>
              </a:spcAft>
              <a:buSzPts val="3600"/>
              <a:buFont typeface="Calibri"/>
              <a:buNone/>
              <a:defRPr sz="3600">
                <a:latin typeface="Calibri"/>
                <a:ea typeface="Calibri"/>
                <a:cs typeface="Calibri"/>
                <a:sym typeface="Calibri"/>
              </a:defRPr>
            </a:lvl3pPr>
            <a:lvl4pPr lvl="3" rtl="0" algn="ctr">
              <a:spcBef>
                <a:spcPts val="0"/>
              </a:spcBef>
              <a:spcAft>
                <a:spcPts val="0"/>
              </a:spcAft>
              <a:buSzPts val="3600"/>
              <a:buFont typeface="Calibri"/>
              <a:buNone/>
              <a:defRPr sz="3600">
                <a:latin typeface="Calibri"/>
                <a:ea typeface="Calibri"/>
                <a:cs typeface="Calibri"/>
                <a:sym typeface="Calibri"/>
              </a:defRPr>
            </a:lvl4pPr>
            <a:lvl5pPr lvl="4" rtl="0" algn="ctr">
              <a:spcBef>
                <a:spcPts val="0"/>
              </a:spcBef>
              <a:spcAft>
                <a:spcPts val="0"/>
              </a:spcAft>
              <a:buSzPts val="3600"/>
              <a:buFont typeface="Calibri"/>
              <a:buNone/>
              <a:defRPr sz="3600">
                <a:latin typeface="Calibri"/>
                <a:ea typeface="Calibri"/>
                <a:cs typeface="Calibri"/>
                <a:sym typeface="Calibri"/>
              </a:defRPr>
            </a:lvl5pPr>
            <a:lvl6pPr lvl="5" rtl="0" algn="ctr">
              <a:spcBef>
                <a:spcPts val="0"/>
              </a:spcBef>
              <a:spcAft>
                <a:spcPts val="0"/>
              </a:spcAft>
              <a:buSzPts val="3600"/>
              <a:buFont typeface="Calibri"/>
              <a:buNone/>
              <a:defRPr sz="3600">
                <a:latin typeface="Calibri"/>
                <a:ea typeface="Calibri"/>
                <a:cs typeface="Calibri"/>
                <a:sym typeface="Calibri"/>
              </a:defRPr>
            </a:lvl6pPr>
            <a:lvl7pPr lvl="6" rtl="0" algn="ctr">
              <a:spcBef>
                <a:spcPts val="0"/>
              </a:spcBef>
              <a:spcAft>
                <a:spcPts val="0"/>
              </a:spcAft>
              <a:buSzPts val="3600"/>
              <a:buFont typeface="Calibri"/>
              <a:buNone/>
              <a:defRPr sz="3600">
                <a:latin typeface="Calibri"/>
                <a:ea typeface="Calibri"/>
                <a:cs typeface="Calibri"/>
                <a:sym typeface="Calibri"/>
              </a:defRPr>
            </a:lvl7pPr>
            <a:lvl8pPr lvl="7" rtl="0" algn="ctr">
              <a:spcBef>
                <a:spcPts val="0"/>
              </a:spcBef>
              <a:spcAft>
                <a:spcPts val="0"/>
              </a:spcAft>
              <a:buSzPts val="3600"/>
              <a:buFont typeface="Calibri"/>
              <a:buNone/>
              <a:defRPr sz="3600">
                <a:latin typeface="Calibri"/>
                <a:ea typeface="Calibri"/>
                <a:cs typeface="Calibri"/>
                <a:sym typeface="Calibri"/>
              </a:defRPr>
            </a:lvl8pPr>
            <a:lvl9pPr lvl="8" rtl="0" algn="ctr">
              <a:spcBef>
                <a:spcPts val="0"/>
              </a:spcBef>
              <a:spcAft>
                <a:spcPts val="0"/>
              </a:spcAft>
              <a:buSzPts val="3600"/>
              <a:buFont typeface="Calibri"/>
              <a:buNone/>
              <a:defRPr sz="3600">
                <a:latin typeface="Calibri"/>
                <a:ea typeface="Calibri"/>
                <a:cs typeface="Calibri"/>
                <a:sym typeface="Calibri"/>
              </a:defRPr>
            </a:lvl9pPr>
          </a:lstStyle>
          <a:p/>
        </p:txBody>
      </p:sp>
      <p:sp>
        <p:nvSpPr>
          <p:cNvPr id="168" name="Google Shape;168;p4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9" name="Shape 169"/>
        <p:cNvGrpSpPr/>
        <p:nvPr/>
      </p:nvGrpSpPr>
      <p:grpSpPr>
        <a:xfrm>
          <a:off x="0" y="0"/>
          <a:ext cx="0" cy="0"/>
          <a:chOff x="0" y="0"/>
          <a:chExt cx="0" cy="0"/>
        </a:xfrm>
      </p:grpSpPr>
      <p:sp>
        <p:nvSpPr>
          <p:cNvPr id="170" name="Google Shape;170;p4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000000"/>
              </a:buClr>
              <a:buSzPts val="3000"/>
              <a:buFont typeface="Calibri"/>
              <a:buNone/>
              <a:defRPr>
                <a:solidFill>
                  <a:srgbClr val="000000"/>
                </a:solidFill>
                <a:latin typeface="Calibri"/>
                <a:ea typeface="Calibri"/>
                <a:cs typeface="Calibri"/>
                <a:sym typeface="Calibri"/>
              </a:defRPr>
            </a:lvl1pPr>
            <a:lvl2pPr lvl="1" rtl="0">
              <a:spcBef>
                <a:spcPts val="0"/>
              </a:spcBef>
              <a:spcAft>
                <a:spcPts val="0"/>
              </a:spcAft>
              <a:buClr>
                <a:srgbClr val="000000"/>
              </a:buClr>
              <a:buSzPts val="3000"/>
              <a:buFont typeface="Calibri"/>
              <a:buNone/>
              <a:defRPr>
                <a:solidFill>
                  <a:srgbClr val="000000"/>
                </a:solidFill>
                <a:latin typeface="Calibri"/>
                <a:ea typeface="Calibri"/>
                <a:cs typeface="Calibri"/>
                <a:sym typeface="Calibri"/>
              </a:defRPr>
            </a:lvl2pPr>
            <a:lvl3pPr lvl="2" rtl="0">
              <a:spcBef>
                <a:spcPts val="0"/>
              </a:spcBef>
              <a:spcAft>
                <a:spcPts val="0"/>
              </a:spcAft>
              <a:buClr>
                <a:srgbClr val="000000"/>
              </a:buClr>
              <a:buSzPts val="3000"/>
              <a:buFont typeface="Calibri"/>
              <a:buNone/>
              <a:defRPr>
                <a:solidFill>
                  <a:srgbClr val="000000"/>
                </a:solidFill>
                <a:latin typeface="Calibri"/>
                <a:ea typeface="Calibri"/>
                <a:cs typeface="Calibri"/>
                <a:sym typeface="Calibri"/>
              </a:defRPr>
            </a:lvl3pPr>
            <a:lvl4pPr lvl="3" rtl="0">
              <a:spcBef>
                <a:spcPts val="0"/>
              </a:spcBef>
              <a:spcAft>
                <a:spcPts val="0"/>
              </a:spcAft>
              <a:buClr>
                <a:srgbClr val="000000"/>
              </a:buClr>
              <a:buSzPts val="3000"/>
              <a:buFont typeface="Calibri"/>
              <a:buNone/>
              <a:defRPr>
                <a:solidFill>
                  <a:srgbClr val="000000"/>
                </a:solidFill>
                <a:latin typeface="Calibri"/>
                <a:ea typeface="Calibri"/>
                <a:cs typeface="Calibri"/>
                <a:sym typeface="Calibri"/>
              </a:defRPr>
            </a:lvl4pPr>
            <a:lvl5pPr lvl="4" rtl="0">
              <a:spcBef>
                <a:spcPts val="0"/>
              </a:spcBef>
              <a:spcAft>
                <a:spcPts val="0"/>
              </a:spcAft>
              <a:buClr>
                <a:srgbClr val="000000"/>
              </a:buClr>
              <a:buSzPts val="3000"/>
              <a:buFont typeface="Calibri"/>
              <a:buNone/>
              <a:defRPr>
                <a:solidFill>
                  <a:srgbClr val="000000"/>
                </a:solidFill>
                <a:latin typeface="Calibri"/>
                <a:ea typeface="Calibri"/>
                <a:cs typeface="Calibri"/>
                <a:sym typeface="Calibri"/>
              </a:defRPr>
            </a:lvl5pPr>
            <a:lvl6pPr lvl="5" rtl="0">
              <a:spcBef>
                <a:spcPts val="0"/>
              </a:spcBef>
              <a:spcAft>
                <a:spcPts val="0"/>
              </a:spcAft>
              <a:buClr>
                <a:srgbClr val="000000"/>
              </a:buClr>
              <a:buSzPts val="3000"/>
              <a:buFont typeface="Calibri"/>
              <a:buNone/>
              <a:defRPr>
                <a:solidFill>
                  <a:srgbClr val="000000"/>
                </a:solidFill>
                <a:latin typeface="Calibri"/>
                <a:ea typeface="Calibri"/>
                <a:cs typeface="Calibri"/>
                <a:sym typeface="Calibri"/>
              </a:defRPr>
            </a:lvl6pPr>
            <a:lvl7pPr lvl="6" rtl="0">
              <a:spcBef>
                <a:spcPts val="0"/>
              </a:spcBef>
              <a:spcAft>
                <a:spcPts val="0"/>
              </a:spcAft>
              <a:buClr>
                <a:srgbClr val="000000"/>
              </a:buClr>
              <a:buSzPts val="3000"/>
              <a:buFont typeface="Calibri"/>
              <a:buNone/>
              <a:defRPr>
                <a:solidFill>
                  <a:srgbClr val="000000"/>
                </a:solidFill>
                <a:latin typeface="Calibri"/>
                <a:ea typeface="Calibri"/>
                <a:cs typeface="Calibri"/>
                <a:sym typeface="Calibri"/>
              </a:defRPr>
            </a:lvl7pPr>
            <a:lvl8pPr lvl="7" rtl="0">
              <a:spcBef>
                <a:spcPts val="0"/>
              </a:spcBef>
              <a:spcAft>
                <a:spcPts val="0"/>
              </a:spcAft>
              <a:buClr>
                <a:srgbClr val="000000"/>
              </a:buClr>
              <a:buSzPts val="3000"/>
              <a:buFont typeface="Calibri"/>
              <a:buNone/>
              <a:defRPr>
                <a:solidFill>
                  <a:srgbClr val="000000"/>
                </a:solidFill>
                <a:latin typeface="Calibri"/>
                <a:ea typeface="Calibri"/>
                <a:cs typeface="Calibri"/>
                <a:sym typeface="Calibri"/>
              </a:defRPr>
            </a:lvl8pPr>
            <a:lvl9pPr lvl="8" rtl="0">
              <a:spcBef>
                <a:spcPts val="0"/>
              </a:spcBef>
              <a:spcAft>
                <a:spcPts val="0"/>
              </a:spcAft>
              <a:buClr>
                <a:srgbClr val="000000"/>
              </a:buClr>
              <a:buSzPts val="3000"/>
              <a:buFont typeface="Calibri"/>
              <a:buNone/>
              <a:defRPr>
                <a:solidFill>
                  <a:srgbClr val="000000"/>
                </a:solidFill>
                <a:latin typeface="Calibri"/>
                <a:ea typeface="Calibri"/>
                <a:cs typeface="Calibri"/>
                <a:sym typeface="Calibri"/>
              </a:defRPr>
            </a:lvl9pPr>
          </a:lstStyle>
          <a:p/>
        </p:txBody>
      </p:sp>
      <p:sp>
        <p:nvSpPr>
          <p:cNvPr id="171" name="Google Shape;171;p4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81000" lvl="0" marL="457200" rtl="0">
              <a:spcBef>
                <a:spcPts val="0"/>
              </a:spcBef>
              <a:spcAft>
                <a:spcPts val="0"/>
              </a:spcAft>
              <a:buClr>
                <a:srgbClr val="000000"/>
              </a:buClr>
              <a:buSzPts val="2400"/>
              <a:buFont typeface="Calibri"/>
              <a:buChar char="•"/>
              <a:defRPr sz="2400">
                <a:solidFill>
                  <a:srgbClr val="000000"/>
                </a:solidFill>
                <a:latin typeface="Calibri"/>
                <a:ea typeface="Calibri"/>
                <a:cs typeface="Calibri"/>
                <a:sym typeface="Calibri"/>
              </a:defRPr>
            </a:lvl1pPr>
            <a:lvl2pPr indent="-355600" lvl="1" marL="914400" rtl="0">
              <a:spcBef>
                <a:spcPts val="1600"/>
              </a:spcBef>
              <a:spcAft>
                <a:spcPts val="0"/>
              </a:spcAft>
              <a:buClr>
                <a:srgbClr val="000000"/>
              </a:buClr>
              <a:buSzPts val="2000"/>
              <a:buFont typeface="Calibri"/>
              <a:buChar char="○"/>
              <a:defRPr sz="2000">
                <a:solidFill>
                  <a:srgbClr val="000000"/>
                </a:solidFill>
                <a:latin typeface="Calibri"/>
                <a:ea typeface="Calibri"/>
                <a:cs typeface="Calibri"/>
                <a:sym typeface="Calibri"/>
              </a:defRPr>
            </a:lvl2pPr>
            <a:lvl3pPr indent="-342900" lvl="2" marL="1371600" rtl="0">
              <a:spcBef>
                <a:spcPts val="1600"/>
              </a:spcBef>
              <a:spcAft>
                <a:spcPts val="0"/>
              </a:spcAft>
              <a:buClr>
                <a:srgbClr val="000000"/>
              </a:buClr>
              <a:buSzPts val="1800"/>
              <a:buFont typeface="Calibri"/>
              <a:buChar char="■"/>
              <a:defRPr sz="1800">
                <a:solidFill>
                  <a:srgbClr val="000000"/>
                </a:solidFill>
                <a:latin typeface="Calibri"/>
                <a:ea typeface="Calibri"/>
                <a:cs typeface="Calibri"/>
                <a:sym typeface="Calibri"/>
              </a:defRPr>
            </a:lvl3pPr>
            <a:lvl4pPr indent="-330200" lvl="3" marL="1828800" rtl="0">
              <a:spcBef>
                <a:spcPts val="1600"/>
              </a:spcBef>
              <a:spcAft>
                <a:spcPts val="0"/>
              </a:spcAft>
              <a:buClr>
                <a:srgbClr val="000000"/>
              </a:buClr>
              <a:buSzPts val="1600"/>
              <a:buFont typeface="Calibri"/>
              <a:buChar char="●"/>
              <a:defRPr sz="1600">
                <a:solidFill>
                  <a:srgbClr val="000000"/>
                </a:solidFill>
                <a:latin typeface="Calibri"/>
                <a:ea typeface="Calibri"/>
                <a:cs typeface="Calibri"/>
                <a:sym typeface="Calibri"/>
              </a:defRPr>
            </a:lvl4pPr>
            <a:lvl5pPr indent="-317500" lvl="4" marL="2286000" rtl="0">
              <a:spcBef>
                <a:spcPts val="1600"/>
              </a:spcBef>
              <a:spcAft>
                <a:spcPts val="0"/>
              </a:spcAft>
              <a:buClr>
                <a:srgbClr val="000000"/>
              </a:buClr>
              <a:buSzPts val="1400"/>
              <a:buFont typeface="Calibri"/>
              <a:buChar char="○"/>
              <a:defRPr>
                <a:solidFill>
                  <a:srgbClr val="000000"/>
                </a:solidFill>
                <a:latin typeface="Calibri"/>
                <a:ea typeface="Calibri"/>
                <a:cs typeface="Calibri"/>
                <a:sym typeface="Calibri"/>
              </a:defRPr>
            </a:lvl5pPr>
            <a:lvl6pPr indent="-317500" lvl="5" marL="2743200" rtl="0">
              <a:spcBef>
                <a:spcPts val="1600"/>
              </a:spcBef>
              <a:spcAft>
                <a:spcPts val="0"/>
              </a:spcAft>
              <a:buClr>
                <a:srgbClr val="000000"/>
              </a:buClr>
              <a:buSzPts val="1400"/>
              <a:buFont typeface="Calibri"/>
              <a:buChar char="■"/>
              <a:defRPr>
                <a:solidFill>
                  <a:srgbClr val="000000"/>
                </a:solidFill>
                <a:latin typeface="Calibri"/>
                <a:ea typeface="Calibri"/>
                <a:cs typeface="Calibri"/>
                <a:sym typeface="Calibri"/>
              </a:defRPr>
            </a:lvl6pPr>
            <a:lvl7pPr indent="-317500" lvl="6" marL="3200400" rtl="0">
              <a:spcBef>
                <a:spcPts val="1600"/>
              </a:spcBef>
              <a:spcAft>
                <a:spcPts val="0"/>
              </a:spcAft>
              <a:buClr>
                <a:srgbClr val="000000"/>
              </a:buClr>
              <a:buSzPts val="1400"/>
              <a:buFont typeface="Calibri"/>
              <a:buChar char="●"/>
              <a:defRPr>
                <a:solidFill>
                  <a:srgbClr val="000000"/>
                </a:solidFill>
                <a:latin typeface="Calibri"/>
                <a:ea typeface="Calibri"/>
                <a:cs typeface="Calibri"/>
                <a:sym typeface="Calibri"/>
              </a:defRPr>
            </a:lvl7pPr>
            <a:lvl8pPr indent="-317500" lvl="7" marL="3657600" rtl="0">
              <a:spcBef>
                <a:spcPts val="1600"/>
              </a:spcBef>
              <a:spcAft>
                <a:spcPts val="0"/>
              </a:spcAft>
              <a:buClr>
                <a:srgbClr val="000000"/>
              </a:buClr>
              <a:buSzPts val="1400"/>
              <a:buFont typeface="Calibri"/>
              <a:buChar char="○"/>
              <a:defRPr>
                <a:solidFill>
                  <a:srgbClr val="000000"/>
                </a:solidFill>
                <a:latin typeface="Calibri"/>
                <a:ea typeface="Calibri"/>
                <a:cs typeface="Calibri"/>
                <a:sym typeface="Calibri"/>
              </a:defRPr>
            </a:lvl8pPr>
            <a:lvl9pPr indent="-317500" lvl="8" marL="4114800" rtl="0">
              <a:spcBef>
                <a:spcPts val="1600"/>
              </a:spcBef>
              <a:spcAft>
                <a:spcPts val="1600"/>
              </a:spcAft>
              <a:buClr>
                <a:srgbClr val="000000"/>
              </a:buClr>
              <a:buSzPts val="1400"/>
              <a:buFont typeface="Calibri"/>
              <a:buChar char="■"/>
              <a:defRPr>
                <a:solidFill>
                  <a:srgbClr val="000000"/>
                </a:solidFill>
                <a:latin typeface="Calibri"/>
                <a:ea typeface="Calibri"/>
                <a:cs typeface="Calibri"/>
                <a:sym typeface="Calibri"/>
              </a:defRPr>
            </a:lvl9pPr>
          </a:lstStyle>
          <a:p/>
        </p:txBody>
      </p:sp>
      <p:sp>
        <p:nvSpPr>
          <p:cNvPr id="172" name="Google Shape;172;p4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73" name="Shape 173"/>
        <p:cNvGrpSpPr/>
        <p:nvPr/>
      </p:nvGrpSpPr>
      <p:grpSpPr>
        <a:xfrm>
          <a:off x="0" y="0"/>
          <a:ext cx="0" cy="0"/>
          <a:chOff x="0" y="0"/>
          <a:chExt cx="0" cy="0"/>
        </a:xfrm>
      </p:grpSpPr>
      <p:sp>
        <p:nvSpPr>
          <p:cNvPr id="174" name="Google Shape;174;p4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Font typeface="Calibri"/>
              <a:buNone/>
              <a:defRPr>
                <a:latin typeface="Calibri"/>
                <a:ea typeface="Calibri"/>
                <a:cs typeface="Calibri"/>
                <a:sym typeface="Calibri"/>
              </a:defRPr>
            </a:lvl1pPr>
            <a:lvl2pPr lvl="1" rtl="0">
              <a:spcBef>
                <a:spcPts val="0"/>
              </a:spcBef>
              <a:spcAft>
                <a:spcPts val="0"/>
              </a:spcAft>
              <a:buSzPts val="3000"/>
              <a:buFont typeface="Calibri"/>
              <a:buNone/>
              <a:defRPr>
                <a:latin typeface="Calibri"/>
                <a:ea typeface="Calibri"/>
                <a:cs typeface="Calibri"/>
                <a:sym typeface="Calibri"/>
              </a:defRPr>
            </a:lvl2pPr>
            <a:lvl3pPr lvl="2" rtl="0">
              <a:spcBef>
                <a:spcPts val="0"/>
              </a:spcBef>
              <a:spcAft>
                <a:spcPts val="0"/>
              </a:spcAft>
              <a:buSzPts val="3000"/>
              <a:buFont typeface="Calibri"/>
              <a:buNone/>
              <a:defRPr>
                <a:latin typeface="Calibri"/>
                <a:ea typeface="Calibri"/>
                <a:cs typeface="Calibri"/>
                <a:sym typeface="Calibri"/>
              </a:defRPr>
            </a:lvl3pPr>
            <a:lvl4pPr lvl="3" rtl="0">
              <a:spcBef>
                <a:spcPts val="0"/>
              </a:spcBef>
              <a:spcAft>
                <a:spcPts val="0"/>
              </a:spcAft>
              <a:buSzPts val="3000"/>
              <a:buFont typeface="Calibri"/>
              <a:buNone/>
              <a:defRPr>
                <a:latin typeface="Calibri"/>
                <a:ea typeface="Calibri"/>
                <a:cs typeface="Calibri"/>
                <a:sym typeface="Calibri"/>
              </a:defRPr>
            </a:lvl4pPr>
            <a:lvl5pPr lvl="4" rtl="0">
              <a:spcBef>
                <a:spcPts val="0"/>
              </a:spcBef>
              <a:spcAft>
                <a:spcPts val="0"/>
              </a:spcAft>
              <a:buSzPts val="3000"/>
              <a:buFont typeface="Calibri"/>
              <a:buNone/>
              <a:defRPr>
                <a:latin typeface="Calibri"/>
                <a:ea typeface="Calibri"/>
                <a:cs typeface="Calibri"/>
                <a:sym typeface="Calibri"/>
              </a:defRPr>
            </a:lvl5pPr>
            <a:lvl6pPr lvl="5" rtl="0">
              <a:spcBef>
                <a:spcPts val="0"/>
              </a:spcBef>
              <a:spcAft>
                <a:spcPts val="0"/>
              </a:spcAft>
              <a:buSzPts val="3000"/>
              <a:buFont typeface="Calibri"/>
              <a:buNone/>
              <a:defRPr>
                <a:latin typeface="Calibri"/>
                <a:ea typeface="Calibri"/>
                <a:cs typeface="Calibri"/>
                <a:sym typeface="Calibri"/>
              </a:defRPr>
            </a:lvl6pPr>
            <a:lvl7pPr lvl="6" rtl="0">
              <a:spcBef>
                <a:spcPts val="0"/>
              </a:spcBef>
              <a:spcAft>
                <a:spcPts val="0"/>
              </a:spcAft>
              <a:buSzPts val="3000"/>
              <a:buFont typeface="Calibri"/>
              <a:buNone/>
              <a:defRPr>
                <a:latin typeface="Calibri"/>
                <a:ea typeface="Calibri"/>
                <a:cs typeface="Calibri"/>
                <a:sym typeface="Calibri"/>
              </a:defRPr>
            </a:lvl7pPr>
            <a:lvl8pPr lvl="7" rtl="0">
              <a:spcBef>
                <a:spcPts val="0"/>
              </a:spcBef>
              <a:spcAft>
                <a:spcPts val="0"/>
              </a:spcAft>
              <a:buSzPts val="3000"/>
              <a:buFont typeface="Calibri"/>
              <a:buNone/>
              <a:defRPr>
                <a:latin typeface="Calibri"/>
                <a:ea typeface="Calibri"/>
                <a:cs typeface="Calibri"/>
                <a:sym typeface="Calibri"/>
              </a:defRPr>
            </a:lvl8pPr>
            <a:lvl9pPr lvl="8" rtl="0">
              <a:spcBef>
                <a:spcPts val="0"/>
              </a:spcBef>
              <a:spcAft>
                <a:spcPts val="0"/>
              </a:spcAft>
              <a:buSzPts val="3000"/>
              <a:buFont typeface="Calibri"/>
              <a:buNone/>
              <a:defRPr>
                <a:latin typeface="Calibri"/>
                <a:ea typeface="Calibri"/>
                <a:cs typeface="Calibri"/>
                <a:sym typeface="Calibri"/>
              </a:defRPr>
            </a:lvl9pPr>
          </a:lstStyle>
          <a:p/>
        </p:txBody>
      </p:sp>
      <p:sp>
        <p:nvSpPr>
          <p:cNvPr id="175" name="Google Shape;175;p42"/>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Font typeface="Calibri"/>
              <a:buChar char="•"/>
              <a:defRPr sz="1400">
                <a:latin typeface="Calibri"/>
                <a:ea typeface="Calibri"/>
                <a:cs typeface="Calibri"/>
                <a:sym typeface="Calibri"/>
              </a:defRPr>
            </a:lvl1pPr>
            <a:lvl2pPr indent="-304800" lvl="1" marL="914400" rtl="0">
              <a:spcBef>
                <a:spcPts val="1600"/>
              </a:spcBef>
              <a:spcAft>
                <a:spcPts val="0"/>
              </a:spcAft>
              <a:buSzPts val="1200"/>
              <a:buFont typeface="Calibri"/>
              <a:buChar char="○"/>
              <a:defRPr sz="1200">
                <a:latin typeface="Calibri"/>
                <a:ea typeface="Calibri"/>
                <a:cs typeface="Calibri"/>
                <a:sym typeface="Calibri"/>
              </a:defRPr>
            </a:lvl2pPr>
            <a:lvl3pPr indent="-304800" lvl="2" marL="1371600" rtl="0">
              <a:spcBef>
                <a:spcPts val="1600"/>
              </a:spcBef>
              <a:spcAft>
                <a:spcPts val="0"/>
              </a:spcAft>
              <a:buSzPts val="1200"/>
              <a:buFont typeface="Calibri"/>
              <a:buChar char="■"/>
              <a:defRPr sz="1200">
                <a:latin typeface="Calibri"/>
                <a:ea typeface="Calibri"/>
                <a:cs typeface="Calibri"/>
                <a:sym typeface="Calibri"/>
              </a:defRPr>
            </a:lvl3pPr>
            <a:lvl4pPr indent="-304800" lvl="3" marL="1828800" rtl="0">
              <a:spcBef>
                <a:spcPts val="1600"/>
              </a:spcBef>
              <a:spcAft>
                <a:spcPts val="0"/>
              </a:spcAft>
              <a:buSzPts val="1200"/>
              <a:buFont typeface="Calibri"/>
              <a:buChar char="●"/>
              <a:defRPr sz="1200">
                <a:latin typeface="Calibri"/>
                <a:ea typeface="Calibri"/>
                <a:cs typeface="Calibri"/>
                <a:sym typeface="Calibri"/>
              </a:defRPr>
            </a:lvl4pPr>
            <a:lvl5pPr indent="-304800" lvl="4" marL="2286000" rtl="0">
              <a:spcBef>
                <a:spcPts val="1600"/>
              </a:spcBef>
              <a:spcAft>
                <a:spcPts val="0"/>
              </a:spcAft>
              <a:buSzPts val="1200"/>
              <a:buFont typeface="Calibri"/>
              <a:buChar char="○"/>
              <a:defRPr sz="1200">
                <a:latin typeface="Calibri"/>
                <a:ea typeface="Calibri"/>
                <a:cs typeface="Calibri"/>
                <a:sym typeface="Calibri"/>
              </a:defRPr>
            </a:lvl5pPr>
            <a:lvl6pPr indent="-304800" lvl="5" marL="2743200" rtl="0">
              <a:spcBef>
                <a:spcPts val="1600"/>
              </a:spcBef>
              <a:spcAft>
                <a:spcPts val="0"/>
              </a:spcAft>
              <a:buSzPts val="1200"/>
              <a:buFont typeface="Calibri"/>
              <a:buChar char="■"/>
              <a:defRPr sz="1200">
                <a:latin typeface="Calibri"/>
                <a:ea typeface="Calibri"/>
                <a:cs typeface="Calibri"/>
                <a:sym typeface="Calibri"/>
              </a:defRPr>
            </a:lvl6pPr>
            <a:lvl7pPr indent="-304800" lvl="6" marL="3200400" rtl="0">
              <a:spcBef>
                <a:spcPts val="1600"/>
              </a:spcBef>
              <a:spcAft>
                <a:spcPts val="0"/>
              </a:spcAft>
              <a:buSzPts val="1200"/>
              <a:buFont typeface="Calibri"/>
              <a:buChar char="●"/>
              <a:defRPr sz="1200">
                <a:latin typeface="Calibri"/>
                <a:ea typeface="Calibri"/>
                <a:cs typeface="Calibri"/>
                <a:sym typeface="Calibri"/>
              </a:defRPr>
            </a:lvl7pPr>
            <a:lvl8pPr indent="-304800" lvl="7" marL="3657600" rtl="0">
              <a:spcBef>
                <a:spcPts val="1600"/>
              </a:spcBef>
              <a:spcAft>
                <a:spcPts val="0"/>
              </a:spcAft>
              <a:buSzPts val="1200"/>
              <a:buFont typeface="Calibri"/>
              <a:buChar char="○"/>
              <a:defRPr sz="1200">
                <a:latin typeface="Calibri"/>
                <a:ea typeface="Calibri"/>
                <a:cs typeface="Calibri"/>
                <a:sym typeface="Calibri"/>
              </a:defRPr>
            </a:lvl8pPr>
            <a:lvl9pPr indent="-304800" lvl="8" marL="4114800" rtl="0">
              <a:spcBef>
                <a:spcPts val="1600"/>
              </a:spcBef>
              <a:spcAft>
                <a:spcPts val="1600"/>
              </a:spcAft>
              <a:buSzPts val="1200"/>
              <a:buFont typeface="Calibri"/>
              <a:buChar char="■"/>
              <a:defRPr sz="1200">
                <a:latin typeface="Calibri"/>
                <a:ea typeface="Calibri"/>
                <a:cs typeface="Calibri"/>
                <a:sym typeface="Calibri"/>
              </a:defRPr>
            </a:lvl9pPr>
          </a:lstStyle>
          <a:p/>
        </p:txBody>
      </p:sp>
      <p:sp>
        <p:nvSpPr>
          <p:cNvPr id="176" name="Google Shape;176;p42"/>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177" name="Google Shape;177;p4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78" name="Shape 178"/>
        <p:cNvGrpSpPr/>
        <p:nvPr/>
      </p:nvGrpSpPr>
      <p:grpSpPr>
        <a:xfrm>
          <a:off x="0" y="0"/>
          <a:ext cx="0" cy="0"/>
          <a:chOff x="0" y="0"/>
          <a:chExt cx="0" cy="0"/>
        </a:xfrm>
      </p:grpSpPr>
      <p:sp>
        <p:nvSpPr>
          <p:cNvPr id="179" name="Google Shape;179;p4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Font typeface="Calibri"/>
              <a:buNone/>
              <a:defRPr>
                <a:latin typeface="Calibri"/>
                <a:ea typeface="Calibri"/>
                <a:cs typeface="Calibri"/>
                <a:sym typeface="Calibri"/>
              </a:defRPr>
            </a:lvl1pPr>
            <a:lvl2pPr lvl="1" rtl="0">
              <a:spcBef>
                <a:spcPts val="0"/>
              </a:spcBef>
              <a:spcAft>
                <a:spcPts val="0"/>
              </a:spcAft>
              <a:buSzPts val="3000"/>
              <a:buFont typeface="Calibri"/>
              <a:buNone/>
              <a:defRPr>
                <a:latin typeface="Calibri"/>
                <a:ea typeface="Calibri"/>
                <a:cs typeface="Calibri"/>
                <a:sym typeface="Calibri"/>
              </a:defRPr>
            </a:lvl2pPr>
            <a:lvl3pPr lvl="2" rtl="0">
              <a:spcBef>
                <a:spcPts val="0"/>
              </a:spcBef>
              <a:spcAft>
                <a:spcPts val="0"/>
              </a:spcAft>
              <a:buSzPts val="3000"/>
              <a:buFont typeface="Calibri"/>
              <a:buNone/>
              <a:defRPr>
                <a:latin typeface="Calibri"/>
                <a:ea typeface="Calibri"/>
                <a:cs typeface="Calibri"/>
                <a:sym typeface="Calibri"/>
              </a:defRPr>
            </a:lvl3pPr>
            <a:lvl4pPr lvl="3" rtl="0">
              <a:spcBef>
                <a:spcPts val="0"/>
              </a:spcBef>
              <a:spcAft>
                <a:spcPts val="0"/>
              </a:spcAft>
              <a:buSzPts val="3000"/>
              <a:buFont typeface="Calibri"/>
              <a:buNone/>
              <a:defRPr>
                <a:latin typeface="Calibri"/>
                <a:ea typeface="Calibri"/>
                <a:cs typeface="Calibri"/>
                <a:sym typeface="Calibri"/>
              </a:defRPr>
            </a:lvl4pPr>
            <a:lvl5pPr lvl="4" rtl="0">
              <a:spcBef>
                <a:spcPts val="0"/>
              </a:spcBef>
              <a:spcAft>
                <a:spcPts val="0"/>
              </a:spcAft>
              <a:buSzPts val="3000"/>
              <a:buFont typeface="Calibri"/>
              <a:buNone/>
              <a:defRPr>
                <a:latin typeface="Calibri"/>
                <a:ea typeface="Calibri"/>
                <a:cs typeface="Calibri"/>
                <a:sym typeface="Calibri"/>
              </a:defRPr>
            </a:lvl5pPr>
            <a:lvl6pPr lvl="5" rtl="0">
              <a:spcBef>
                <a:spcPts val="0"/>
              </a:spcBef>
              <a:spcAft>
                <a:spcPts val="0"/>
              </a:spcAft>
              <a:buSzPts val="3000"/>
              <a:buFont typeface="Calibri"/>
              <a:buNone/>
              <a:defRPr>
                <a:latin typeface="Calibri"/>
                <a:ea typeface="Calibri"/>
                <a:cs typeface="Calibri"/>
                <a:sym typeface="Calibri"/>
              </a:defRPr>
            </a:lvl6pPr>
            <a:lvl7pPr lvl="6" rtl="0">
              <a:spcBef>
                <a:spcPts val="0"/>
              </a:spcBef>
              <a:spcAft>
                <a:spcPts val="0"/>
              </a:spcAft>
              <a:buSzPts val="3000"/>
              <a:buFont typeface="Calibri"/>
              <a:buNone/>
              <a:defRPr>
                <a:latin typeface="Calibri"/>
                <a:ea typeface="Calibri"/>
                <a:cs typeface="Calibri"/>
                <a:sym typeface="Calibri"/>
              </a:defRPr>
            </a:lvl7pPr>
            <a:lvl8pPr lvl="7" rtl="0">
              <a:spcBef>
                <a:spcPts val="0"/>
              </a:spcBef>
              <a:spcAft>
                <a:spcPts val="0"/>
              </a:spcAft>
              <a:buSzPts val="3000"/>
              <a:buFont typeface="Calibri"/>
              <a:buNone/>
              <a:defRPr>
                <a:latin typeface="Calibri"/>
                <a:ea typeface="Calibri"/>
                <a:cs typeface="Calibri"/>
                <a:sym typeface="Calibri"/>
              </a:defRPr>
            </a:lvl8pPr>
            <a:lvl9pPr lvl="8" rtl="0">
              <a:spcBef>
                <a:spcPts val="0"/>
              </a:spcBef>
              <a:spcAft>
                <a:spcPts val="0"/>
              </a:spcAft>
              <a:buSzPts val="3000"/>
              <a:buFont typeface="Calibri"/>
              <a:buNone/>
              <a:defRPr>
                <a:latin typeface="Calibri"/>
                <a:ea typeface="Calibri"/>
                <a:cs typeface="Calibri"/>
                <a:sym typeface="Calibri"/>
              </a:defRPr>
            </a:lvl9pPr>
          </a:lstStyle>
          <a:p/>
        </p:txBody>
      </p:sp>
      <p:sp>
        <p:nvSpPr>
          <p:cNvPr id="180" name="Google Shape;180;p4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81" name="Shape 181"/>
        <p:cNvGrpSpPr/>
        <p:nvPr/>
      </p:nvGrpSpPr>
      <p:grpSpPr>
        <a:xfrm>
          <a:off x="0" y="0"/>
          <a:ext cx="0" cy="0"/>
          <a:chOff x="0" y="0"/>
          <a:chExt cx="0" cy="0"/>
        </a:xfrm>
      </p:grpSpPr>
      <p:sp>
        <p:nvSpPr>
          <p:cNvPr id="182" name="Google Shape;182;p44"/>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Calibri"/>
              <a:buNone/>
              <a:defRPr sz="2400">
                <a:latin typeface="Calibri"/>
                <a:ea typeface="Calibri"/>
                <a:cs typeface="Calibri"/>
                <a:sym typeface="Calibri"/>
              </a:defRPr>
            </a:lvl1pPr>
            <a:lvl2pPr lvl="1" rtl="0">
              <a:spcBef>
                <a:spcPts val="0"/>
              </a:spcBef>
              <a:spcAft>
                <a:spcPts val="0"/>
              </a:spcAft>
              <a:buSzPts val="2400"/>
              <a:buFont typeface="Calibri"/>
              <a:buNone/>
              <a:defRPr sz="2400">
                <a:latin typeface="Calibri"/>
                <a:ea typeface="Calibri"/>
                <a:cs typeface="Calibri"/>
                <a:sym typeface="Calibri"/>
              </a:defRPr>
            </a:lvl2pPr>
            <a:lvl3pPr lvl="2" rtl="0">
              <a:spcBef>
                <a:spcPts val="0"/>
              </a:spcBef>
              <a:spcAft>
                <a:spcPts val="0"/>
              </a:spcAft>
              <a:buSzPts val="2400"/>
              <a:buFont typeface="Calibri"/>
              <a:buNone/>
              <a:defRPr sz="2400">
                <a:latin typeface="Calibri"/>
                <a:ea typeface="Calibri"/>
                <a:cs typeface="Calibri"/>
                <a:sym typeface="Calibri"/>
              </a:defRPr>
            </a:lvl3pPr>
            <a:lvl4pPr lvl="3" rtl="0">
              <a:spcBef>
                <a:spcPts val="0"/>
              </a:spcBef>
              <a:spcAft>
                <a:spcPts val="0"/>
              </a:spcAft>
              <a:buSzPts val="2400"/>
              <a:buFont typeface="Calibri"/>
              <a:buNone/>
              <a:defRPr sz="2400">
                <a:latin typeface="Calibri"/>
                <a:ea typeface="Calibri"/>
                <a:cs typeface="Calibri"/>
                <a:sym typeface="Calibri"/>
              </a:defRPr>
            </a:lvl4pPr>
            <a:lvl5pPr lvl="4" rtl="0">
              <a:spcBef>
                <a:spcPts val="0"/>
              </a:spcBef>
              <a:spcAft>
                <a:spcPts val="0"/>
              </a:spcAft>
              <a:buSzPts val="2400"/>
              <a:buFont typeface="Calibri"/>
              <a:buNone/>
              <a:defRPr sz="2400">
                <a:latin typeface="Calibri"/>
                <a:ea typeface="Calibri"/>
                <a:cs typeface="Calibri"/>
                <a:sym typeface="Calibri"/>
              </a:defRPr>
            </a:lvl5pPr>
            <a:lvl6pPr lvl="5" rtl="0">
              <a:spcBef>
                <a:spcPts val="0"/>
              </a:spcBef>
              <a:spcAft>
                <a:spcPts val="0"/>
              </a:spcAft>
              <a:buSzPts val="2400"/>
              <a:buFont typeface="Calibri"/>
              <a:buNone/>
              <a:defRPr sz="2400">
                <a:latin typeface="Calibri"/>
                <a:ea typeface="Calibri"/>
                <a:cs typeface="Calibri"/>
                <a:sym typeface="Calibri"/>
              </a:defRPr>
            </a:lvl6pPr>
            <a:lvl7pPr lvl="6" rtl="0">
              <a:spcBef>
                <a:spcPts val="0"/>
              </a:spcBef>
              <a:spcAft>
                <a:spcPts val="0"/>
              </a:spcAft>
              <a:buSzPts val="2400"/>
              <a:buFont typeface="Calibri"/>
              <a:buNone/>
              <a:defRPr sz="2400">
                <a:latin typeface="Calibri"/>
                <a:ea typeface="Calibri"/>
                <a:cs typeface="Calibri"/>
                <a:sym typeface="Calibri"/>
              </a:defRPr>
            </a:lvl7pPr>
            <a:lvl8pPr lvl="7" rtl="0">
              <a:spcBef>
                <a:spcPts val="0"/>
              </a:spcBef>
              <a:spcAft>
                <a:spcPts val="0"/>
              </a:spcAft>
              <a:buSzPts val="2400"/>
              <a:buFont typeface="Calibri"/>
              <a:buNone/>
              <a:defRPr sz="2400">
                <a:latin typeface="Calibri"/>
                <a:ea typeface="Calibri"/>
                <a:cs typeface="Calibri"/>
                <a:sym typeface="Calibri"/>
              </a:defRPr>
            </a:lvl8pPr>
            <a:lvl9pPr lvl="8" rtl="0">
              <a:spcBef>
                <a:spcPts val="0"/>
              </a:spcBef>
              <a:spcAft>
                <a:spcPts val="0"/>
              </a:spcAft>
              <a:buSzPts val="2400"/>
              <a:buFont typeface="Calibri"/>
              <a:buNone/>
              <a:defRPr sz="2400">
                <a:latin typeface="Calibri"/>
                <a:ea typeface="Calibri"/>
                <a:cs typeface="Calibri"/>
                <a:sym typeface="Calibri"/>
              </a:defRPr>
            </a:lvl9pPr>
          </a:lstStyle>
          <a:p/>
        </p:txBody>
      </p:sp>
      <p:sp>
        <p:nvSpPr>
          <p:cNvPr id="183" name="Google Shape;183;p44"/>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Font typeface="Calibri"/>
              <a:buChar char="•"/>
              <a:defRPr sz="1200">
                <a:latin typeface="Calibri"/>
                <a:ea typeface="Calibri"/>
                <a:cs typeface="Calibri"/>
                <a:sym typeface="Calibri"/>
              </a:defRPr>
            </a:lvl1pPr>
            <a:lvl2pPr indent="-304800" lvl="1" marL="914400" rtl="0">
              <a:spcBef>
                <a:spcPts val="1600"/>
              </a:spcBef>
              <a:spcAft>
                <a:spcPts val="0"/>
              </a:spcAft>
              <a:buSzPts val="1200"/>
              <a:buFont typeface="Calibri"/>
              <a:buChar char="○"/>
              <a:defRPr sz="1200">
                <a:latin typeface="Calibri"/>
                <a:ea typeface="Calibri"/>
                <a:cs typeface="Calibri"/>
                <a:sym typeface="Calibri"/>
              </a:defRPr>
            </a:lvl2pPr>
            <a:lvl3pPr indent="-304800" lvl="2" marL="1371600" rtl="0">
              <a:spcBef>
                <a:spcPts val="1600"/>
              </a:spcBef>
              <a:spcAft>
                <a:spcPts val="0"/>
              </a:spcAft>
              <a:buSzPts val="1200"/>
              <a:buFont typeface="Calibri"/>
              <a:buChar char="■"/>
              <a:defRPr sz="1200">
                <a:latin typeface="Calibri"/>
                <a:ea typeface="Calibri"/>
                <a:cs typeface="Calibri"/>
                <a:sym typeface="Calibri"/>
              </a:defRPr>
            </a:lvl3pPr>
            <a:lvl4pPr indent="-304800" lvl="3" marL="1828800" rtl="0">
              <a:spcBef>
                <a:spcPts val="1600"/>
              </a:spcBef>
              <a:spcAft>
                <a:spcPts val="0"/>
              </a:spcAft>
              <a:buSzPts val="1200"/>
              <a:buFont typeface="Calibri"/>
              <a:buChar char="●"/>
              <a:defRPr sz="1200">
                <a:latin typeface="Calibri"/>
                <a:ea typeface="Calibri"/>
                <a:cs typeface="Calibri"/>
                <a:sym typeface="Calibri"/>
              </a:defRPr>
            </a:lvl4pPr>
            <a:lvl5pPr indent="-304800" lvl="4" marL="2286000" rtl="0">
              <a:spcBef>
                <a:spcPts val="1600"/>
              </a:spcBef>
              <a:spcAft>
                <a:spcPts val="0"/>
              </a:spcAft>
              <a:buSzPts val="1200"/>
              <a:buFont typeface="Calibri"/>
              <a:buChar char="○"/>
              <a:defRPr sz="1200">
                <a:latin typeface="Calibri"/>
                <a:ea typeface="Calibri"/>
                <a:cs typeface="Calibri"/>
                <a:sym typeface="Calibri"/>
              </a:defRPr>
            </a:lvl5pPr>
            <a:lvl6pPr indent="-304800" lvl="5" marL="2743200" rtl="0">
              <a:spcBef>
                <a:spcPts val="1600"/>
              </a:spcBef>
              <a:spcAft>
                <a:spcPts val="0"/>
              </a:spcAft>
              <a:buSzPts val="1200"/>
              <a:buFont typeface="Calibri"/>
              <a:buChar char="■"/>
              <a:defRPr sz="1200">
                <a:latin typeface="Calibri"/>
                <a:ea typeface="Calibri"/>
                <a:cs typeface="Calibri"/>
                <a:sym typeface="Calibri"/>
              </a:defRPr>
            </a:lvl6pPr>
            <a:lvl7pPr indent="-304800" lvl="6" marL="3200400" rtl="0">
              <a:spcBef>
                <a:spcPts val="1600"/>
              </a:spcBef>
              <a:spcAft>
                <a:spcPts val="0"/>
              </a:spcAft>
              <a:buSzPts val="1200"/>
              <a:buFont typeface="Calibri"/>
              <a:buChar char="●"/>
              <a:defRPr sz="1200">
                <a:latin typeface="Calibri"/>
                <a:ea typeface="Calibri"/>
                <a:cs typeface="Calibri"/>
                <a:sym typeface="Calibri"/>
              </a:defRPr>
            </a:lvl7pPr>
            <a:lvl8pPr indent="-304800" lvl="7" marL="3657600" rtl="0">
              <a:spcBef>
                <a:spcPts val="1600"/>
              </a:spcBef>
              <a:spcAft>
                <a:spcPts val="0"/>
              </a:spcAft>
              <a:buSzPts val="1200"/>
              <a:buFont typeface="Calibri"/>
              <a:buChar char="○"/>
              <a:defRPr sz="1200">
                <a:latin typeface="Calibri"/>
                <a:ea typeface="Calibri"/>
                <a:cs typeface="Calibri"/>
                <a:sym typeface="Calibri"/>
              </a:defRPr>
            </a:lvl8pPr>
            <a:lvl9pPr indent="-304800" lvl="8" marL="4114800" rtl="0">
              <a:spcBef>
                <a:spcPts val="1600"/>
              </a:spcBef>
              <a:spcAft>
                <a:spcPts val="1600"/>
              </a:spcAft>
              <a:buSzPts val="1200"/>
              <a:buFont typeface="Calibri"/>
              <a:buChar char="■"/>
              <a:defRPr sz="1200">
                <a:latin typeface="Calibri"/>
                <a:ea typeface="Calibri"/>
                <a:cs typeface="Calibri"/>
                <a:sym typeface="Calibri"/>
              </a:defRPr>
            </a:lvl9pPr>
          </a:lstStyle>
          <a:p/>
        </p:txBody>
      </p:sp>
      <p:sp>
        <p:nvSpPr>
          <p:cNvPr id="184" name="Google Shape;184;p4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85" name="Shape 185"/>
        <p:cNvGrpSpPr/>
        <p:nvPr/>
      </p:nvGrpSpPr>
      <p:grpSpPr>
        <a:xfrm>
          <a:off x="0" y="0"/>
          <a:ext cx="0" cy="0"/>
          <a:chOff x="0" y="0"/>
          <a:chExt cx="0" cy="0"/>
        </a:xfrm>
      </p:grpSpPr>
      <p:sp>
        <p:nvSpPr>
          <p:cNvPr id="186" name="Google Shape;186;p45"/>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Font typeface="Calibri"/>
              <a:buNone/>
              <a:defRPr sz="4800">
                <a:latin typeface="Calibri"/>
                <a:ea typeface="Calibri"/>
                <a:cs typeface="Calibri"/>
                <a:sym typeface="Calibri"/>
              </a:defRPr>
            </a:lvl1pPr>
            <a:lvl2pPr lvl="1" rtl="0">
              <a:spcBef>
                <a:spcPts val="0"/>
              </a:spcBef>
              <a:spcAft>
                <a:spcPts val="0"/>
              </a:spcAft>
              <a:buSzPts val="4800"/>
              <a:buFont typeface="Calibri"/>
              <a:buNone/>
              <a:defRPr sz="4800">
                <a:latin typeface="Calibri"/>
                <a:ea typeface="Calibri"/>
                <a:cs typeface="Calibri"/>
                <a:sym typeface="Calibri"/>
              </a:defRPr>
            </a:lvl2pPr>
            <a:lvl3pPr lvl="2" rtl="0">
              <a:spcBef>
                <a:spcPts val="0"/>
              </a:spcBef>
              <a:spcAft>
                <a:spcPts val="0"/>
              </a:spcAft>
              <a:buSzPts val="4800"/>
              <a:buFont typeface="Calibri"/>
              <a:buNone/>
              <a:defRPr sz="4800">
                <a:latin typeface="Calibri"/>
                <a:ea typeface="Calibri"/>
                <a:cs typeface="Calibri"/>
                <a:sym typeface="Calibri"/>
              </a:defRPr>
            </a:lvl3pPr>
            <a:lvl4pPr lvl="3" rtl="0">
              <a:spcBef>
                <a:spcPts val="0"/>
              </a:spcBef>
              <a:spcAft>
                <a:spcPts val="0"/>
              </a:spcAft>
              <a:buSzPts val="4800"/>
              <a:buFont typeface="Calibri"/>
              <a:buNone/>
              <a:defRPr sz="4800">
                <a:latin typeface="Calibri"/>
                <a:ea typeface="Calibri"/>
                <a:cs typeface="Calibri"/>
                <a:sym typeface="Calibri"/>
              </a:defRPr>
            </a:lvl4pPr>
            <a:lvl5pPr lvl="4" rtl="0">
              <a:spcBef>
                <a:spcPts val="0"/>
              </a:spcBef>
              <a:spcAft>
                <a:spcPts val="0"/>
              </a:spcAft>
              <a:buSzPts val="4800"/>
              <a:buFont typeface="Calibri"/>
              <a:buNone/>
              <a:defRPr sz="4800">
                <a:latin typeface="Calibri"/>
                <a:ea typeface="Calibri"/>
                <a:cs typeface="Calibri"/>
                <a:sym typeface="Calibri"/>
              </a:defRPr>
            </a:lvl5pPr>
            <a:lvl6pPr lvl="5" rtl="0">
              <a:spcBef>
                <a:spcPts val="0"/>
              </a:spcBef>
              <a:spcAft>
                <a:spcPts val="0"/>
              </a:spcAft>
              <a:buSzPts val="4800"/>
              <a:buFont typeface="Calibri"/>
              <a:buNone/>
              <a:defRPr sz="4800">
                <a:latin typeface="Calibri"/>
                <a:ea typeface="Calibri"/>
                <a:cs typeface="Calibri"/>
                <a:sym typeface="Calibri"/>
              </a:defRPr>
            </a:lvl6pPr>
            <a:lvl7pPr lvl="6" rtl="0">
              <a:spcBef>
                <a:spcPts val="0"/>
              </a:spcBef>
              <a:spcAft>
                <a:spcPts val="0"/>
              </a:spcAft>
              <a:buSzPts val="4800"/>
              <a:buFont typeface="Calibri"/>
              <a:buNone/>
              <a:defRPr sz="4800">
                <a:latin typeface="Calibri"/>
                <a:ea typeface="Calibri"/>
                <a:cs typeface="Calibri"/>
                <a:sym typeface="Calibri"/>
              </a:defRPr>
            </a:lvl7pPr>
            <a:lvl8pPr lvl="7" rtl="0">
              <a:spcBef>
                <a:spcPts val="0"/>
              </a:spcBef>
              <a:spcAft>
                <a:spcPts val="0"/>
              </a:spcAft>
              <a:buSzPts val="4800"/>
              <a:buFont typeface="Calibri"/>
              <a:buNone/>
              <a:defRPr sz="4800">
                <a:latin typeface="Calibri"/>
                <a:ea typeface="Calibri"/>
                <a:cs typeface="Calibri"/>
                <a:sym typeface="Calibri"/>
              </a:defRPr>
            </a:lvl8pPr>
            <a:lvl9pPr lvl="8" rtl="0">
              <a:spcBef>
                <a:spcPts val="0"/>
              </a:spcBef>
              <a:spcAft>
                <a:spcPts val="0"/>
              </a:spcAft>
              <a:buSzPts val="4800"/>
              <a:buFont typeface="Calibri"/>
              <a:buNone/>
              <a:defRPr sz="4800">
                <a:latin typeface="Calibri"/>
                <a:ea typeface="Calibri"/>
                <a:cs typeface="Calibri"/>
                <a:sym typeface="Calibri"/>
              </a:defRPr>
            </a:lvl9pPr>
          </a:lstStyle>
          <a:p/>
        </p:txBody>
      </p:sp>
      <p:sp>
        <p:nvSpPr>
          <p:cNvPr id="187" name="Google Shape;187;p4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88" name="Shape 188"/>
        <p:cNvGrpSpPr/>
        <p:nvPr/>
      </p:nvGrpSpPr>
      <p:grpSpPr>
        <a:xfrm>
          <a:off x="0" y="0"/>
          <a:ext cx="0" cy="0"/>
          <a:chOff x="0" y="0"/>
          <a:chExt cx="0" cy="0"/>
        </a:xfrm>
      </p:grpSpPr>
      <p:sp>
        <p:nvSpPr>
          <p:cNvPr id="189" name="Google Shape;189;p46"/>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46"/>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Font typeface="Calibri"/>
              <a:buNone/>
              <a:defRPr sz="4200">
                <a:latin typeface="Calibri"/>
                <a:ea typeface="Calibri"/>
                <a:cs typeface="Calibri"/>
                <a:sym typeface="Calibri"/>
              </a:defRPr>
            </a:lvl1pPr>
            <a:lvl2pPr lvl="1" rtl="0" algn="ctr">
              <a:spcBef>
                <a:spcPts val="0"/>
              </a:spcBef>
              <a:spcAft>
                <a:spcPts val="0"/>
              </a:spcAft>
              <a:buSzPts val="4200"/>
              <a:buFont typeface="Calibri"/>
              <a:buNone/>
              <a:defRPr sz="4200">
                <a:latin typeface="Calibri"/>
                <a:ea typeface="Calibri"/>
                <a:cs typeface="Calibri"/>
                <a:sym typeface="Calibri"/>
              </a:defRPr>
            </a:lvl2pPr>
            <a:lvl3pPr lvl="2" rtl="0" algn="ctr">
              <a:spcBef>
                <a:spcPts val="0"/>
              </a:spcBef>
              <a:spcAft>
                <a:spcPts val="0"/>
              </a:spcAft>
              <a:buSzPts val="4200"/>
              <a:buFont typeface="Calibri"/>
              <a:buNone/>
              <a:defRPr sz="4200">
                <a:latin typeface="Calibri"/>
                <a:ea typeface="Calibri"/>
                <a:cs typeface="Calibri"/>
                <a:sym typeface="Calibri"/>
              </a:defRPr>
            </a:lvl3pPr>
            <a:lvl4pPr lvl="3" rtl="0" algn="ctr">
              <a:spcBef>
                <a:spcPts val="0"/>
              </a:spcBef>
              <a:spcAft>
                <a:spcPts val="0"/>
              </a:spcAft>
              <a:buSzPts val="4200"/>
              <a:buFont typeface="Calibri"/>
              <a:buNone/>
              <a:defRPr sz="4200">
                <a:latin typeface="Calibri"/>
                <a:ea typeface="Calibri"/>
                <a:cs typeface="Calibri"/>
                <a:sym typeface="Calibri"/>
              </a:defRPr>
            </a:lvl4pPr>
            <a:lvl5pPr lvl="4" rtl="0" algn="ctr">
              <a:spcBef>
                <a:spcPts val="0"/>
              </a:spcBef>
              <a:spcAft>
                <a:spcPts val="0"/>
              </a:spcAft>
              <a:buSzPts val="4200"/>
              <a:buFont typeface="Calibri"/>
              <a:buNone/>
              <a:defRPr sz="4200">
                <a:latin typeface="Calibri"/>
                <a:ea typeface="Calibri"/>
                <a:cs typeface="Calibri"/>
                <a:sym typeface="Calibri"/>
              </a:defRPr>
            </a:lvl5pPr>
            <a:lvl6pPr lvl="5" rtl="0" algn="ctr">
              <a:spcBef>
                <a:spcPts val="0"/>
              </a:spcBef>
              <a:spcAft>
                <a:spcPts val="0"/>
              </a:spcAft>
              <a:buSzPts val="4200"/>
              <a:buFont typeface="Calibri"/>
              <a:buNone/>
              <a:defRPr sz="4200">
                <a:latin typeface="Calibri"/>
                <a:ea typeface="Calibri"/>
                <a:cs typeface="Calibri"/>
                <a:sym typeface="Calibri"/>
              </a:defRPr>
            </a:lvl6pPr>
            <a:lvl7pPr lvl="6" rtl="0" algn="ctr">
              <a:spcBef>
                <a:spcPts val="0"/>
              </a:spcBef>
              <a:spcAft>
                <a:spcPts val="0"/>
              </a:spcAft>
              <a:buSzPts val="4200"/>
              <a:buFont typeface="Calibri"/>
              <a:buNone/>
              <a:defRPr sz="4200">
                <a:latin typeface="Calibri"/>
                <a:ea typeface="Calibri"/>
                <a:cs typeface="Calibri"/>
                <a:sym typeface="Calibri"/>
              </a:defRPr>
            </a:lvl7pPr>
            <a:lvl8pPr lvl="7" rtl="0" algn="ctr">
              <a:spcBef>
                <a:spcPts val="0"/>
              </a:spcBef>
              <a:spcAft>
                <a:spcPts val="0"/>
              </a:spcAft>
              <a:buSzPts val="4200"/>
              <a:buFont typeface="Calibri"/>
              <a:buNone/>
              <a:defRPr sz="4200">
                <a:latin typeface="Calibri"/>
                <a:ea typeface="Calibri"/>
                <a:cs typeface="Calibri"/>
                <a:sym typeface="Calibri"/>
              </a:defRPr>
            </a:lvl8pPr>
            <a:lvl9pPr lvl="8" rtl="0" algn="ctr">
              <a:spcBef>
                <a:spcPts val="0"/>
              </a:spcBef>
              <a:spcAft>
                <a:spcPts val="0"/>
              </a:spcAft>
              <a:buSzPts val="4200"/>
              <a:buFont typeface="Calibri"/>
              <a:buNone/>
              <a:defRPr sz="4200">
                <a:latin typeface="Calibri"/>
                <a:ea typeface="Calibri"/>
                <a:cs typeface="Calibri"/>
                <a:sym typeface="Calibri"/>
              </a:defRPr>
            </a:lvl9pPr>
          </a:lstStyle>
          <a:p/>
        </p:txBody>
      </p:sp>
      <p:sp>
        <p:nvSpPr>
          <p:cNvPr id="191" name="Google Shape;191;p46"/>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Font typeface="Calibri"/>
              <a:buNone/>
              <a:defRPr sz="2100">
                <a:latin typeface="Calibri"/>
                <a:ea typeface="Calibri"/>
                <a:cs typeface="Calibri"/>
                <a:sym typeface="Calibri"/>
              </a:defRPr>
            </a:lvl1pPr>
            <a:lvl2pPr lvl="1" rtl="0" algn="ctr">
              <a:lnSpc>
                <a:spcPct val="100000"/>
              </a:lnSpc>
              <a:spcBef>
                <a:spcPts val="0"/>
              </a:spcBef>
              <a:spcAft>
                <a:spcPts val="0"/>
              </a:spcAft>
              <a:buSzPts val="2100"/>
              <a:buFont typeface="Calibri"/>
              <a:buNone/>
              <a:defRPr sz="2100">
                <a:latin typeface="Calibri"/>
                <a:ea typeface="Calibri"/>
                <a:cs typeface="Calibri"/>
                <a:sym typeface="Calibri"/>
              </a:defRPr>
            </a:lvl2pPr>
            <a:lvl3pPr lvl="2" rtl="0" algn="ctr">
              <a:lnSpc>
                <a:spcPct val="100000"/>
              </a:lnSpc>
              <a:spcBef>
                <a:spcPts val="0"/>
              </a:spcBef>
              <a:spcAft>
                <a:spcPts val="0"/>
              </a:spcAft>
              <a:buSzPts val="2100"/>
              <a:buFont typeface="Calibri"/>
              <a:buNone/>
              <a:defRPr sz="2100">
                <a:latin typeface="Calibri"/>
                <a:ea typeface="Calibri"/>
                <a:cs typeface="Calibri"/>
                <a:sym typeface="Calibri"/>
              </a:defRPr>
            </a:lvl3pPr>
            <a:lvl4pPr lvl="3" rtl="0" algn="ctr">
              <a:lnSpc>
                <a:spcPct val="100000"/>
              </a:lnSpc>
              <a:spcBef>
                <a:spcPts val="0"/>
              </a:spcBef>
              <a:spcAft>
                <a:spcPts val="0"/>
              </a:spcAft>
              <a:buSzPts val="2100"/>
              <a:buFont typeface="Calibri"/>
              <a:buNone/>
              <a:defRPr sz="2100">
                <a:latin typeface="Calibri"/>
                <a:ea typeface="Calibri"/>
                <a:cs typeface="Calibri"/>
                <a:sym typeface="Calibri"/>
              </a:defRPr>
            </a:lvl4pPr>
            <a:lvl5pPr lvl="4" rtl="0" algn="ctr">
              <a:lnSpc>
                <a:spcPct val="100000"/>
              </a:lnSpc>
              <a:spcBef>
                <a:spcPts val="0"/>
              </a:spcBef>
              <a:spcAft>
                <a:spcPts val="0"/>
              </a:spcAft>
              <a:buSzPts val="2100"/>
              <a:buFont typeface="Calibri"/>
              <a:buNone/>
              <a:defRPr sz="2100">
                <a:latin typeface="Calibri"/>
                <a:ea typeface="Calibri"/>
                <a:cs typeface="Calibri"/>
                <a:sym typeface="Calibri"/>
              </a:defRPr>
            </a:lvl5pPr>
            <a:lvl6pPr lvl="5" rtl="0" algn="ctr">
              <a:lnSpc>
                <a:spcPct val="100000"/>
              </a:lnSpc>
              <a:spcBef>
                <a:spcPts val="0"/>
              </a:spcBef>
              <a:spcAft>
                <a:spcPts val="0"/>
              </a:spcAft>
              <a:buSzPts val="2100"/>
              <a:buFont typeface="Calibri"/>
              <a:buNone/>
              <a:defRPr sz="2100">
                <a:latin typeface="Calibri"/>
                <a:ea typeface="Calibri"/>
                <a:cs typeface="Calibri"/>
                <a:sym typeface="Calibri"/>
              </a:defRPr>
            </a:lvl6pPr>
            <a:lvl7pPr lvl="6" rtl="0" algn="ctr">
              <a:lnSpc>
                <a:spcPct val="100000"/>
              </a:lnSpc>
              <a:spcBef>
                <a:spcPts val="0"/>
              </a:spcBef>
              <a:spcAft>
                <a:spcPts val="0"/>
              </a:spcAft>
              <a:buSzPts val="2100"/>
              <a:buFont typeface="Calibri"/>
              <a:buNone/>
              <a:defRPr sz="2100">
                <a:latin typeface="Calibri"/>
                <a:ea typeface="Calibri"/>
                <a:cs typeface="Calibri"/>
                <a:sym typeface="Calibri"/>
              </a:defRPr>
            </a:lvl7pPr>
            <a:lvl8pPr lvl="7" rtl="0" algn="ctr">
              <a:lnSpc>
                <a:spcPct val="100000"/>
              </a:lnSpc>
              <a:spcBef>
                <a:spcPts val="0"/>
              </a:spcBef>
              <a:spcAft>
                <a:spcPts val="0"/>
              </a:spcAft>
              <a:buSzPts val="2100"/>
              <a:buFont typeface="Calibri"/>
              <a:buNone/>
              <a:defRPr sz="2100">
                <a:latin typeface="Calibri"/>
                <a:ea typeface="Calibri"/>
                <a:cs typeface="Calibri"/>
                <a:sym typeface="Calibri"/>
              </a:defRPr>
            </a:lvl8pPr>
            <a:lvl9pPr lvl="8" rtl="0" algn="ctr">
              <a:lnSpc>
                <a:spcPct val="100000"/>
              </a:lnSpc>
              <a:spcBef>
                <a:spcPts val="0"/>
              </a:spcBef>
              <a:spcAft>
                <a:spcPts val="0"/>
              </a:spcAft>
              <a:buSzPts val="2100"/>
              <a:buFont typeface="Calibri"/>
              <a:buNone/>
              <a:defRPr sz="2100">
                <a:latin typeface="Calibri"/>
                <a:ea typeface="Calibri"/>
                <a:cs typeface="Calibri"/>
                <a:sym typeface="Calibri"/>
              </a:defRPr>
            </a:lvl9pPr>
          </a:lstStyle>
          <a:p/>
        </p:txBody>
      </p:sp>
      <p:sp>
        <p:nvSpPr>
          <p:cNvPr id="192" name="Google Shape;192;p46"/>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SzPts val="1800"/>
              <a:buFont typeface="Calibri"/>
              <a:buChar char="•"/>
              <a:defRPr>
                <a:latin typeface="Calibri"/>
                <a:ea typeface="Calibri"/>
                <a:cs typeface="Calibri"/>
                <a:sym typeface="Calibri"/>
              </a:defRPr>
            </a:lvl1pPr>
            <a:lvl2pPr indent="-317500" lvl="1" marL="914400" rtl="0">
              <a:spcBef>
                <a:spcPts val="1600"/>
              </a:spcBef>
              <a:spcAft>
                <a:spcPts val="0"/>
              </a:spcAft>
              <a:buSzPts val="1400"/>
              <a:buFont typeface="Calibri"/>
              <a:buChar char="○"/>
              <a:defRPr>
                <a:latin typeface="Calibri"/>
                <a:ea typeface="Calibri"/>
                <a:cs typeface="Calibri"/>
                <a:sym typeface="Calibri"/>
              </a:defRPr>
            </a:lvl2pPr>
            <a:lvl3pPr indent="-317500" lvl="2" marL="1371600" rtl="0">
              <a:spcBef>
                <a:spcPts val="1600"/>
              </a:spcBef>
              <a:spcAft>
                <a:spcPts val="0"/>
              </a:spcAft>
              <a:buSzPts val="1400"/>
              <a:buFont typeface="Calibri"/>
              <a:buChar char="■"/>
              <a:defRPr>
                <a:latin typeface="Calibri"/>
                <a:ea typeface="Calibri"/>
                <a:cs typeface="Calibri"/>
                <a:sym typeface="Calibri"/>
              </a:defRPr>
            </a:lvl3pPr>
            <a:lvl4pPr indent="-317500" lvl="3" marL="1828800" rtl="0">
              <a:spcBef>
                <a:spcPts val="1600"/>
              </a:spcBef>
              <a:spcAft>
                <a:spcPts val="0"/>
              </a:spcAft>
              <a:buSzPts val="1400"/>
              <a:buFont typeface="Calibri"/>
              <a:buChar char="●"/>
              <a:defRPr>
                <a:latin typeface="Calibri"/>
                <a:ea typeface="Calibri"/>
                <a:cs typeface="Calibri"/>
                <a:sym typeface="Calibri"/>
              </a:defRPr>
            </a:lvl4pPr>
            <a:lvl5pPr indent="-317500" lvl="4" marL="2286000" rtl="0">
              <a:spcBef>
                <a:spcPts val="1600"/>
              </a:spcBef>
              <a:spcAft>
                <a:spcPts val="0"/>
              </a:spcAft>
              <a:buSzPts val="1400"/>
              <a:buFont typeface="Calibri"/>
              <a:buChar char="○"/>
              <a:defRPr>
                <a:latin typeface="Calibri"/>
                <a:ea typeface="Calibri"/>
                <a:cs typeface="Calibri"/>
                <a:sym typeface="Calibri"/>
              </a:defRPr>
            </a:lvl5pPr>
            <a:lvl6pPr indent="-317500" lvl="5" marL="2743200" rtl="0">
              <a:spcBef>
                <a:spcPts val="1600"/>
              </a:spcBef>
              <a:spcAft>
                <a:spcPts val="0"/>
              </a:spcAft>
              <a:buSzPts val="1400"/>
              <a:buFont typeface="Calibri"/>
              <a:buChar char="■"/>
              <a:defRPr>
                <a:latin typeface="Calibri"/>
                <a:ea typeface="Calibri"/>
                <a:cs typeface="Calibri"/>
                <a:sym typeface="Calibri"/>
              </a:defRPr>
            </a:lvl6pPr>
            <a:lvl7pPr indent="-317500" lvl="6" marL="3200400" rtl="0">
              <a:spcBef>
                <a:spcPts val="1600"/>
              </a:spcBef>
              <a:spcAft>
                <a:spcPts val="0"/>
              </a:spcAft>
              <a:buSzPts val="1400"/>
              <a:buFont typeface="Calibri"/>
              <a:buChar char="●"/>
              <a:defRPr>
                <a:latin typeface="Calibri"/>
                <a:ea typeface="Calibri"/>
                <a:cs typeface="Calibri"/>
                <a:sym typeface="Calibri"/>
              </a:defRPr>
            </a:lvl7pPr>
            <a:lvl8pPr indent="-317500" lvl="7" marL="3657600" rtl="0">
              <a:spcBef>
                <a:spcPts val="1600"/>
              </a:spcBef>
              <a:spcAft>
                <a:spcPts val="0"/>
              </a:spcAft>
              <a:buSzPts val="1400"/>
              <a:buFont typeface="Calibri"/>
              <a:buChar char="○"/>
              <a:defRPr>
                <a:latin typeface="Calibri"/>
                <a:ea typeface="Calibri"/>
                <a:cs typeface="Calibri"/>
                <a:sym typeface="Calibri"/>
              </a:defRPr>
            </a:lvl8pPr>
            <a:lvl9pPr indent="-317500" lvl="8" marL="4114800" rtl="0">
              <a:spcBef>
                <a:spcPts val="1600"/>
              </a:spcBef>
              <a:spcAft>
                <a:spcPts val="1600"/>
              </a:spcAft>
              <a:buSzPts val="1400"/>
              <a:buFont typeface="Calibri"/>
              <a:buChar char="■"/>
              <a:defRPr>
                <a:latin typeface="Calibri"/>
                <a:ea typeface="Calibri"/>
                <a:cs typeface="Calibri"/>
                <a:sym typeface="Calibri"/>
              </a:defRPr>
            </a:lvl9pPr>
          </a:lstStyle>
          <a:p/>
        </p:txBody>
      </p:sp>
      <p:sp>
        <p:nvSpPr>
          <p:cNvPr id="193" name="Google Shape;193;p4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94" name="Shape 194"/>
        <p:cNvGrpSpPr/>
        <p:nvPr/>
      </p:nvGrpSpPr>
      <p:grpSpPr>
        <a:xfrm>
          <a:off x="0" y="0"/>
          <a:ext cx="0" cy="0"/>
          <a:chOff x="0" y="0"/>
          <a:chExt cx="0" cy="0"/>
        </a:xfrm>
      </p:grpSpPr>
      <p:sp>
        <p:nvSpPr>
          <p:cNvPr id="195" name="Google Shape;195;p47"/>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Font typeface="Calibri"/>
              <a:buNone/>
              <a:defRPr>
                <a:latin typeface="Calibri"/>
                <a:ea typeface="Calibri"/>
                <a:cs typeface="Calibri"/>
                <a:sym typeface="Calibri"/>
              </a:defRPr>
            </a:lvl1pPr>
          </a:lstStyle>
          <a:p/>
        </p:txBody>
      </p:sp>
      <p:sp>
        <p:nvSpPr>
          <p:cNvPr id="196" name="Google Shape;196;p4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97" name="Shape 197"/>
        <p:cNvGrpSpPr/>
        <p:nvPr/>
      </p:nvGrpSpPr>
      <p:grpSpPr>
        <a:xfrm>
          <a:off x="0" y="0"/>
          <a:ext cx="0" cy="0"/>
          <a:chOff x="0" y="0"/>
          <a:chExt cx="0" cy="0"/>
        </a:xfrm>
      </p:grpSpPr>
      <p:sp>
        <p:nvSpPr>
          <p:cNvPr id="198" name="Google Shape;198;p48"/>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Font typeface="Calibri"/>
              <a:buNone/>
              <a:defRPr sz="12000">
                <a:latin typeface="Calibri"/>
                <a:ea typeface="Calibri"/>
                <a:cs typeface="Calibri"/>
                <a:sym typeface="Calibri"/>
              </a:defRPr>
            </a:lvl1pPr>
            <a:lvl2pPr lvl="1" rtl="0" algn="ctr">
              <a:spcBef>
                <a:spcPts val="0"/>
              </a:spcBef>
              <a:spcAft>
                <a:spcPts val="0"/>
              </a:spcAft>
              <a:buSzPts val="12000"/>
              <a:buFont typeface="Calibri"/>
              <a:buNone/>
              <a:defRPr sz="12000">
                <a:latin typeface="Calibri"/>
                <a:ea typeface="Calibri"/>
                <a:cs typeface="Calibri"/>
                <a:sym typeface="Calibri"/>
              </a:defRPr>
            </a:lvl2pPr>
            <a:lvl3pPr lvl="2" rtl="0" algn="ctr">
              <a:spcBef>
                <a:spcPts val="0"/>
              </a:spcBef>
              <a:spcAft>
                <a:spcPts val="0"/>
              </a:spcAft>
              <a:buSzPts val="12000"/>
              <a:buFont typeface="Calibri"/>
              <a:buNone/>
              <a:defRPr sz="12000">
                <a:latin typeface="Calibri"/>
                <a:ea typeface="Calibri"/>
                <a:cs typeface="Calibri"/>
                <a:sym typeface="Calibri"/>
              </a:defRPr>
            </a:lvl3pPr>
            <a:lvl4pPr lvl="3" rtl="0" algn="ctr">
              <a:spcBef>
                <a:spcPts val="0"/>
              </a:spcBef>
              <a:spcAft>
                <a:spcPts val="0"/>
              </a:spcAft>
              <a:buSzPts val="12000"/>
              <a:buFont typeface="Calibri"/>
              <a:buNone/>
              <a:defRPr sz="12000">
                <a:latin typeface="Calibri"/>
                <a:ea typeface="Calibri"/>
                <a:cs typeface="Calibri"/>
                <a:sym typeface="Calibri"/>
              </a:defRPr>
            </a:lvl4pPr>
            <a:lvl5pPr lvl="4" rtl="0" algn="ctr">
              <a:spcBef>
                <a:spcPts val="0"/>
              </a:spcBef>
              <a:spcAft>
                <a:spcPts val="0"/>
              </a:spcAft>
              <a:buSzPts val="12000"/>
              <a:buFont typeface="Calibri"/>
              <a:buNone/>
              <a:defRPr sz="12000">
                <a:latin typeface="Calibri"/>
                <a:ea typeface="Calibri"/>
                <a:cs typeface="Calibri"/>
                <a:sym typeface="Calibri"/>
              </a:defRPr>
            </a:lvl5pPr>
            <a:lvl6pPr lvl="5" rtl="0" algn="ctr">
              <a:spcBef>
                <a:spcPts val="0"/>
              </a:spcBef>
              <a:spcAft>
                <a:spcPts val="0"/>
              </a:spcAft>
              <a:buSzPts val="12000"/>
              <a:buFont typeface="Calibri"/>
              <a:buNone/>
              <a:defRPr sz="12000">
                <a:latin typeface="Calibri"/>
                <a:ea typeface="Calibri"/>
                <a:cs typeface="Calibri"/>
                <a:sym typeface="Calibri"/>
              </a:defRPr>
            </a:lvl6pPr>
            <a:lvl7pPr lvl="6" rtl="0" algn="ctr">
              <a:spcBef>
                <a:spcPts val="0"/>
              </a:spcBef>
              <a:spcAft>
                <a:spcPts val="0"/>
              </a:spcAft>
              <a:buSzPts val="12000"/>
              <a:buFont typeface="Calibri"/>
              <a:buNone/>
              <a:defRPr sz="12000">
                <a:latin typeface="Calibri"/>
                <a:ea typeface="Calibri"/>
                <a:cs typeface="Calibri"/>
                <a:sym typeface="Calibri"/>
              </a:defRPr>
            </a:lvl7pPr>
            <a:lvl8pPr lvl="7" rtl="0" algn="ctr">
              <a:spcBef>
                <a:spcPts val="0"/>
              </a:spcBef>
              <a:spcAft>
                <a:spcPts val="0"/>
              </a:spcAft>
              <a:buSzPts val="12000"/>
              <a:buFont typeface="Calibri"/>
              <a:buNone/>
              <a:defRPr sz="12000">
                <a:latin typeface="Calibri"/>
                <a:ea typeface="Calibri"/>
                <a:cs typeface="Calibri"/>
                <a:sym typeface="Calibri"/>
              </a:defRPr>
            </a:lvl8pPr>
            <a:lvl9pPr lvl="8" rtl="0" algn="ctr">
              <a:spcBef>
                <a:spcPts val="0"/>
              </a:spcBef>
              <a:spcAft>
                <a:spcPts val="0"/>
              </a:spcAft>
              <a:buSzPts val="12000"/>
              <a:buFont typeface="Calibri"/>
              <a:buNone/>
              <a:defRPr sz="12000">
                <a:latin typeface="Calibri"/>
                <a:ea typeface="Calibri"/>
                <a:cs typeface="Calibri"/>
                <a:sym typeface="Calibri"/>
              </a:defRPr>
            </a:lvl9pPr>
          </a:lstStyle>
          <a:p>
            <a:r>
              <a:t>xx%</a:t>
            </a:r>
          </a:p>
        </p:txBody>
      </p:sp>
      <p:sp>
        <p:nvSpPr>
          <p:cNvPr id="199" name="Google Shape;199;p48"/>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Font typeface="Calibri"/>
              <a:buChar char="•"/>
              <a:defRPr>
                <a:latin typeface="Calibri"/>
                <a:ea typeface="Calibri"/>
                <a:cs typeface="Calibri"/>
                <a:sym typeface="Calibri"/>
              </a:defRPr>
            </a:lvl1pPr>
            <a:lvl2pPr indent="-317500" lvl="1" marL="914400" rtl="0" algn="ctr">
              <a:spcBef>
                <a:spcPts val="1600"/>
              </a:spcBef>
              <a:spcAft>
                <a:spcPts val="0"/>
              </a:spcAft>
              <a:buSzPts val="1400"/>
              <a:buFont typeface="Calibri"/>
              <a:buChar char="○"/>
              <a:defRPr>
                <a:latin typeface="Calibri"/>
                <a:ea typeface="Calibri"/>
                <a:cs typeface="Calibri"/>
                <a:sym typeface="Calibri"/>
              </a:defRPr>
            </a:lvl2pPr>
            <a:lvl3pPr indent="-317500" lvl="2" marL="1371600" rtl="0" algn="ctr">
              <a:spcBef>
                <a:spcPts val="1600"/>
              </a:spcBef>
              <a:spcAft>
                <a:spcPts val="0"/>
              </a:spcAft>
              <a:buSzPts val="1400"/>
              <a:buFont typeface="Calibri"/>
              <a:buChar char="■"/>
              <a:defRPr>
                <a:latin typeface="Calibri"/>
                <a:ea typeface="Calibri"/>
                <a:cs typeface="Calibri"/>
                <a:sym typeface="Calibri"/>
              </a:defRPr>
            </a:lvl3pPr>
            <a:lvl4pPr indent="-317500" lvl="3" marL="1828800" rtl="0" algn="ctr">
              <a:spcBef>
                <a:spcPts val="1600"/>
              </a:spcBef>
              <a:spcAft>
                <a:spcPts val="0"/>
              </a:spcAft>
              <a:buSzPts val="1400"/>
              <a:buFont typeface="Calibri"/>
              <a:buChar char="●"/>
              <a:defRPr>
                <a:latin typeface="Calibri"/>
                <a:ea typeface="Calibri"/>
                <a:cs typeface="Calibri"/>
                <a:sym typeface="Calibri"/>
              </a:defRPr>
            </a:lvl4pPr>
            <a:lvl5pPr indent="-317500" lvl="4" marL="2286000" rtl="0" algn="ctr">
              <a:spcBef>
                <a:spcPts val="1600"/>
              </a:spcBef>
              <a:spcAft>
                <a:spcPts val="0"/>
              </a:spcAft>
              <a:buSzPts val="1400"/>
              <a:buFont typeface="Calibri"/>
              <a:buChar char="○"/>
              <a:defRPr>
                <a:latin typeface="Calibri"/>
                <a:ea typeface="Calibri"/>
                <a:cs typeface="Calibri"/>
                <a:sym typeface="Calibri"/>
              </a:defRPr>
            </a:lvl5pPr>
            <a:lvl6pPr indent="-317500" lvl="5" marL="2743200" rtl="0" algn="ctr">
              <a:spcBef>
                <a:spcPts val="1600"/>
              </a:spcBef>
              <a:spcAft>
                <a:spcPts val="0"/>
              </a:spcAft>
              <a:buSzPts val="1400"/>
              <a:buFont typeface="Calibri"/>
              <a:buChar char="■"/>
              <a:defRPr>
                <a:latin typeface="Calibri"/>
                <a:ea typeface="Calibri"/>
                <a:cs typeface="Calibri"/>
                <a:sym typeface="Calibri"/>
              </a:defRPr>
            </a:lvl6pPr>
            <a:lvl7pPr indent="-317500" lvl="6" marL="3200400" rtl="0" algn="ctr">
              <a:spcBef>
                <a:spcPts val="1600"/>
              </a:spcBef>
              <a:spcAft>
                <a:spcPts val="0"/>
              </a:spcAft>
              <a:buSzPts val="1400"/>
              <a:buFont typeface="Calibri"/>
              <a:buChar char="●"/>
              <a:defRPr>
                <a:latin typeface="Calibri"/>
                <a:ea typeface="Calibri"/>
                <a:cs typeface="Calibri"/>
                <a:sym typeface="Calibri"/>
              </a:defRPr>
            </a:lvl7pPr>
            <a:lvl8pPr indent="-317500" lvl="7" marL="3657600" rtl="0" algn="ctr">
              <a:spcBef>
                <a:spcPts val="1600"/>
              </a:spcBef>
              <a:spcAft>
                <a:spcPts val="0"/>
              </a:spcAft>
              <a:buSzPts val="1400"/>
              <a:buFont typeface="Calibri"/>
              <a:buChar char="○"/>
              <a:defRPr>
                <a:latin typeface="Calibri"/>
                <a:ea typeface="Calibri"/>
                <a:cs typeface="Calibri"/>
                <a:sym typeface="Calibri"/>
              </a:defRPr>
            </a:lvl8pPr>
            <a:lvl9pPr indent="-317500" lvl="8" marL="4114800" rtl="0" algn="ctr">
              <a:spcBef>
                <a:spcPts val="1600"/>
              </a:spcBef>
              <a:spcAft>
                <a:spcPts val="1600"/>
              </a:spcAft>
              <a:buSzPts val="1400"/>
              <a:buFont typeface="Calibri"/>
              <a:buChar char="■"/>
              <a:defRPr>
                <a:latin typeface="Calibri"/>
                <a:ea typeface="Calibri"/>
                <a:cs typeface="Calibri"/>
                <a:sym typeface="Calibri"/>
              </a:defRPr>
            </a:lvl9pPr>
          </a:lstStyle>
          <a:p/>
        </p:txBody>
      </p:sp>
      <p:sp>
        <p:nvSpPr>
          <p:cNvPr id="200" name="Google Shape;200;p4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01" name="Shape 201"/>
        <p:cNvGrpSpPr/>
        <p:nvPr/>
      </p:nvGrpSpPr>
      <p:grpSpPr>
        <a:xfrm>
          <a:off x="0" y="0"/>
          <a:ext cx="0" cy="0"/>
          <a:chOff x="0" y="0"/>
          <a:chExt cx="0" cy="0"/>
        </a:xfrm>
      </p:grpSpPr>
      <p:sp>
        <p:nvSpPr>
          <p:cNvPr id="202" name="Google Shape;202;p4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03" name="Shape 203"/>
        <p:cNvGrpSpPr/>
        <p:nvPr/>
      </p:nvGrpSpPr>
      <p:grpSpPr>
        <a:xfrm>
          <a:off x="0" y="0"/>
          <a:ext cx="0" cy="0"/>
          <a:chOff x="0" y="0"/>
          <a:chExt cx="0" cy="0"/>
        </a:xfrm>
      </p:grpSpPr>
      <p:sp>
        <p:nvSpPr>
          <p:cNvPr id="204" name="Google Shape;204;p50"/>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05" name="Google Shape;205;p50"/>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rm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1600"/>
              </a:spcBef>
              <a:spcAft>
                <a:spcPts val="0"/>
              </a:spcAft>
              <a:buClr>
                <a:schemeClr val="dk1"/>
              </a:buClr>
              <a:buSzPts val="1400"/>
              <a:buChar char="○"/>
              <a:defRPr/>
            </a:lvl2pPr>
            <a:lvl3pPr indent="-317500" lvl="2" marL="1371600" rtl="0" algn="l">
              <a:lnSpc>
                <a:spcPct val="90000"/>
              </a:lnSpc>
              <a:spcBef>
                <a:spcPts val="1600"/>
              </a:spcBef>
              <a:spcAft>
                <a:spcPts val="0"/>
              </a:spcAft>
              <a:buClr>
                <a:schemeClr val="dk1"/>
              </a:buClr>
              <a:buSzPts val="1400"/>
              <a:buChar char="■"/>
              <a:defRPr/>
            </a:lvl3pPr>
            <a:lvl4pPr indent="-317500" lvl="3" marL="1828800" rtl="0" algn="l">
              <a:lnSpc>
                <a:spcPct val="90000"/>
              </a:lnSpc>
              <a:spcBef>
                <a:spcPts val="1600"/>
              </a:spcBef>
              <a:spcAft>
                <a:spcPts val="0"/>
              </a:spcAft>
              <a:buClr>
                <a:schemeClr val="dk1"/>
              </a:buClr>
              <a:buSzPts val="1400"/>
              <a:buChar char="●"/>
              <a:defRPr/>
            </a:lvl4pPr>
            <a:lvl5pPr indent="-317500" lvl="4" marL="2286000" rtl="0" algn="l">
              <a:lnSpc>
                <a:spcPct val="90000"/>
              </a:lnSpc>
              <a:spcBef>
                <a:spcPts val="1600"/>
              </a:spcBef>
              <a:spcAft>
                <a:spcPts val="0"/>
              </a:spcAft>
              <a:buClr>
                <a:schemeClr val="dk1"/>
              </a:buClr>
              <a:buSzPts val="1400"/>
              <a:buChar char="○"/>
              <a:defRPr/>
            </a:lvl5pPr>
            <a:lvl6pPr indent="-317500" lvl="5" marL="2743200" rtl="0" algn="l">
              <a:lnSpc>
                <a:spcPct val="90000"/>
              </a:lnSpc>
              <a:spcBef>
                <a:spcPts val="1600"/>
              </a:spcBef>
              <a:spcAft>
                <a:spcPts val="0"/>
              </a:spcAft>
              <a:buClr>
                <a:schemeClr val="dk1"/>
              </a:buClr>
              <a:buSzPts val="1400"/>
              <a:buChar char="■"/>
              <a:defRPr/>
            </a:lvl6pPr>
            <a:lvl7pPr indent="-317500" lvl="6" marL="3200400" rtl="0" algn="l">
              <a:lnSpc>
                <a:spcPct val="90000"/>
              </a:lnSpc>
              <a:spcBef>
                <a:spcPts val="1600"/>
              </a:spcBef>
              <a:spcAft>
                <a:spcPts val="0"/>
              </a:spcAft>
              <a:buClr>
                <a:schemeClr val="dk1"/>
              </a:buClr>
              <a:buSzPts val="1400"/>
              <a:buChar char="●"/>
              <a:defRPr/>
            </a:lvl7pPr>
            <a:lvl8pPr indent="-317500" lvl="7" marL="3657600" rtl="0" algn="l">
              <a:lnSpc>
                <a:spcPct val="90000"/>
              </a:lnSpc>
              <a:spcBef>
                <a:spcPts val="1600"/>
              </a:spcBef>
              <a:spcAft>
                <a:spcPts val="0"/>
              </a:spcAft>
              <a:buClr>
                <a:schemeClr val="dk1"/>
              </a:buClr>
              <a:buSzPts val="1400"/>
              <a:buChar char="○"/>
              <a:defRPr/>
            </a:lvl8pPr>
            <a:lvl9pPr indent="-317500" lvl="8" marL="4114800" rtl="0" algn="l">
              <a:lnSpc>
                <a:spcPct val="90000"/>
              </a:lnSpc>
              <a:spcBef>
                <a:spcPts val="1600"/>
              </a:spcBef>
              <a:spcAft>
                <a:spcPts val="1600"/>
              </a:spcAft>
              <a:buClr>
                <a:schemeClr val="dk1"/>
              </a:buClr>
              <a:buSzPts val="1400"/>
              <a:buChar char="■"/>
              <a:defRPr/>
            </a:lvl9pPr>
          </a:lstStyle>
          <a:p/>
        </p:txBody>
      </p:sp>
      <p:sp>
        <p:nvSpPr>
          <p:cNvPr id="206" name="Google Shape;206;p50"/>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07" name="Google Shape;207;p50"/>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08" name="Google Shape;208;p50"/>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15" name="Shape 215"/>
        <p:cNvGrpSpPr/>
        <p:nvPr/>
      </p:nvGrpSpPr>
      <p:grpSpPr>
        <a:xfrm>
          <a:off x="0" y="0"/>
          <a:ext cx="0" cy="0"/>
          <a:chOff x="0" y="0"/>
          <a:chExt cx="0" cy="0"/>
        </a:xfrm>
      </p:grpSpPr>
      <p:sp>
        <p:nvSpPr>
          <p:cNvPr id="216" name="Google Shape;216;p52"/>
          <p:cNvSpPr txBox="1"/>
          <p:nvPr>
            <p:ph type="ctrTitle"/>
          </p:nvPr>
        </p:nvSpPr>
        <p:spPr>
          <a:xfrm>
            <a:off x="1143000" y="841772"/>
            <a:ext cx="6858000" cy="1790700"/>
          </a:xfrm>
          <a:prstGeom prst="rect">
            <a:avLst/>
          </a:prstGeom>
          <a:noFill/>
          <a:ln>
            <a:noFill/>
          </a:ln>
        </p:spPr>
        <p:txBody>
          <a:bodyPr anchorCtr="0" anchor="b" bIns="34275" lIns="68575" spcFirstLastPara="1" rIns="68575" wrap="square" tIns="34275">
            <a:normAutofit/>
          </a:bodyPr>
          <a:lstStyle>
            <a:lvl1pPr lvl="0" rtl="0" algn="ctr">
              <a:lnSpc>
                <a:spcPct val="90000"/>
              </a:lnSpc>
              <a:spcBef>
                <a:spcPts val="0"/>
              </a:spcBef>
              <a:spcAft>
                <a:spcPts val="0"/>
              </a:spcAft>
              <a:buClr>
                <a:schemeClr val="dk1"/>
              </a:buClr>
              <a:buSzPts val="4500"/>
              <a:buFont typeface="Arial"/>
              <a:buNone/>
              <a:defRPr sz="45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217" name="Google Shape;217;p52"/>
          <p:cNvSpPr txBox="1"/>
          <p:nvPr>
            <p:ph idx="1" type="subTitle"/>
          </p:nvPr>
        </p:nvSpPr>
        <p:spPr>
          <a:xfrm>
            <a:off x="1143000" y="2701528"/>
            <a:ext cx="6858000" cy="1241700"/>
          </a:xfrm>
          <a:prstGeom prst="rect">
            <a:avLst/>
          </a:prstGeom>
          <a:noFill/>
          <a:ln>
            <a:noFill/>
          </a:ln>
        </p:spPr>
        <p:txBody>
          <a:bodyPr anchorCtr="0" anchor="t" bIns="34275" lIns="68575" spcFirstLastPara="1" rIns="68575" wrap="square" tIns="34275">
            <a:normAutofit/>
          </a:bodyPr>
          <a:lstStyle>
            <a:lvl1pPr lvl="0" rtl="0" algn="ctr">
              <a:lnSpc>
                <a:spcPct val="90000"/>
              </a:lnSpc>
              <a:spcBef>
                <a:spcPts val="800"/>
              </a:spcBef>
              <a:spcAft>
                <a:spcPts val="0"/>
              </a:spcAft>
              <a:buClr>
                <a:schemeClr val="dk1"/>
              </a:buClr>
              <a:buSzPts val="1800"/>
              <a:buNone/>
              <a:defRPr sz="1800"/>
            </a:lvl1pPr>
            <a:lvl2pPr lvl="1" rtl="0" algn="ctr">
              <a:lnSpc>
                <a:spcPct val="90000"/>
              </a:lnSpc>
              <a:spcBef>
                <a:spcPts val="400"/>
              </a:spcBef>
              <a:spcAft>
                <a:spcPts val="0"/>
              </a:spcAft>
              <a:buClr>
                <a:schemeClr val="dk1"/>
              </a:buClr>
              <a:buSzPts val="1500"/>
              <a:buNone/>
              <a:defRPr sz="15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200"/>
              <a:buNone/>
              <a:defRPr sz="1200"/>
            </a:lvl4pPr>
            <a:lvl5pPr lvl="4" rtl="0" algn="ctr">
              <a:lnSpc>
                <a:spcPct val="90000"/>
              </a:lnSpc>
              <a:spcBef>
                <a:spcPts val="400"/>
              </a:spcBef>
              <a:spcAft>
                <a:spcPts val="0"/>
              </a:spcAft>
              <a:buClr>
                <a:schemeClr val="dk1"/>
              </a:buClr>
              <a:buSzPts val="1200"/>
              <a:buNone/>
              <a:defRPr sz="1200"/>
            </a:lvl5pPr>
            <a:lvl6pPr lvl="5" rtl="0" algn="ctr">
              <a:lnSpc>
                <a:spcPct val="90000"/>
              </a:lnSpc>
              <a:spcBef>
                <a:spcPts val="400"/>
              </a:spcBef>
              <a:spcAft>
                <a:spcPts val="0"/>
              </a:spcAft>
              <a:buClr>
                <a:schemeClr val="dk1"/>
              </a:buClr>
              <a:buSzPts val="1200"/>
              <a:buNone/>
              <a:defRPr sz="1200"/>
            </a:lvl6pPr>
            <a:lvl7pPr lvl="6" rtl="0" algn="ctr">
              <a:lnSpc>
                <a:spcPct val="90000"/>
              </a:lnSpc>
              <a:spcBef>
                <a:spcPts val="400"/>
              </a:spcBef>
              <a:spcAft>
                <a:spcPts val="0"/>
              </a:spcAft>
              <a:buClr>
                <a:schemeClr val="dk1"/>
              </a:buClr>
              <a:buSzPts val="1200"/>
              <a:buNone/>
              <a:defRPr sz="1200"/>
            </a:lvl7pPr>
            <a:lvl8pPr lvl="7" rtl="0" algn="ctr">
              <a:lnSpc>
                <a:spcPct val="90000"/>
              </a:lnSpc>
              <a:spcBef>
                <a:spcPts val="400"/>
              </a:spcBef>
              <a:spcAft>
                <a:spcPts val="0"/>
              </a:spcAft>
              <a:buClr>
                <a:schemeClr val="dk1"/>
              </a:buClr>
              <a:buSzPts val="1200"/>
              <a:buNone/>
              <a:defRPr sz="1200"/>
            </a:lvl8pPr>
            <a:lvl9pPr lvl="8" rtl="0" algn="ctr">
              <a:lnSpc>
                <a:spcPct val="90000"/>
              </a:lnSpc>
              <a:spcBef>
                <a:spcPts val="400"/>
              </a:spcBef>
              <a:spcAft>
                <a:spcPts val="0"/>
              </a:spcAft>
              <a:buClr>
                <a:schemeClr val="dk1"/>
              </a:buClr>
              <a:buSzPts val="1200"/>
              <a:buNone/>
              <a:defRPr sz="1200"/>
            </a:lvl9pPr>
          </a:lstStyle>
          <a:p/>
        </p:txBody>
      </p:sp>
      <p:sp>
        <p:nvSpPr>
          <p:cNvPr id="218" name="Google Shape;218;p52"/>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219" name="Google Shape;219;p52"/>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220" name="Google Shape;220;p52"/>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21" name="Shape 221"/>
        <p:cNvGrpSpPr/>
        <p:nvPr/>
      </p:nvGrpSpPr>
      <p:grpSpPr>
        <a:xfrm>
          <a:off x="0" y="0"/>
          <a:ext cx="0" cy="0"/>
          <a:chOff x="0" y="0"/>
          <a:chExt cx="0" cy="0"/>
        </a:xfrm>
      </p:grpSpPr>
      <p:sp>
        <p:nvSpPr>
          <p:cNvPr id="222" name="Google Shape;222;p53"/>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223" name="Google Shape;223;p53"/>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224" name="Google Shape;224;p53"/>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25" name="Shape 225"/>
        <p:cNvGrpSpPr/>
        <p:nvPr/>
      </p:nvGrpSpPr>
      <p:grpSpPr>
        <a:xfrm>
          <a:off x="0" y="0"/>
          <a:ext cx="0" cy="0"/>
          <a:chOff x="0" y="0"/>
          <a:chExt cx="0" cy="0"/>
        </a:xfrm>
      </p:grpSpPr>
      <p:sp>
        <p:nvSpPr>
          <p:cNvPr id="226" name="Google Shape;226;p54"/>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227" name="Google Shape;227;p54"/>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228" name="Google Shape;228;p54"/>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229" name="Google Shape;229;p54"/>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30" name="Shape 230"/>
        <p:cNvGrpSpPr/>
        <p:nvPr/>
      </p:nvGrpSpPr>
      <p:grpSpPr>
        <a:xfrm>
          <a:off x="0" y="0"/>
          <a:ext cx="0" cy="0"/>
          <a:chOff x="0" y="0"/>
          <a:chExt cx="0" cy="0"/>
        </a:xfrm>
      </p:grpSpPr>
      <p:sp>
        <p:nvSpPr>
          <p:cNvPr id="231" name="Google Shape;231;p55"/>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232" name="Google Shape;232;p55"/>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rm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233" name="Google Shape;233;p55"/>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234" name="Google Shape;234;p55"/>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235" name="Google Shape;235;p55"/>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36" name="Shape 236"/>
        <p:cNvGrpSpPr/>
        <p:nvPr/>
      </p:nvGrpSpPr>
      <p:grpSpPr>
        <a:xfrm>
          <a:off x="0" y="0"/>
          <a:ext cx="0" cy="0"/>
          <a:chOff x="0" y="0"/>
          <a:chExt cx="0" cy="0"/>
        </a:xfrm>
      </p:grpSpPr>
      <p:sp>
        <p:nvSpPr>
          <p:cNvPr id="237" name="Google Shape;237;p56"/>
          <p:cNvSpPr txBox="1"/>
          <p:nvPr>
            <p:ph type="title"/>
          </p:nvPr>
        </p:nvSpPr>
        <p:spPr>
          <a:xfrm>
            <a:off x="623888" y="1282304"/>
            <a:ext cx="7886700" cy="2139600"/>
          </a:xfrm>
          <a:prstGeom prst="rect">
            <a:avLst/>
          </a:prstGeom>
          <a:noFill/>
          <a:ln>
            <a:noFill/>
          </a:ln>
        </p:spPr>
        <p:txBody>
          <a:bodyPr anchorCtr="0" anchor="b" bIns="34275" lIns="68575" spcFirstLastPara="1" rIns="68575" wrap="square" tIns="34275">
            <a:normAutofit/>
          </a:bodyPr>
          <a:lstStyle>
            <a:lvl1pPr lvl="0" rtl="0" algn="l">
              <a:lnSpc>
                <a:spcPct val="90000"/>
              </a:lnSpc>
              <a:spcBef>
                <a:spcPts val="0"/>
              </a:spcBef>
              <a:spcAft>
                <a:spcPts val="0"/>
              </a:spcAft>
              <a:buClr>
                <a:schemeClr val="dk1"/>
              </a:buClr>
              <a:buSzPts val="4500"/>
              <a:buFont typeface="Arial"/>
              <a:buNone/>
              <a:defRPr sz="45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238" name="Google Shape;238;p56"/>
          <p:cNvSpPr txBox="1"/>
          <p:nvPr>
            <p:ph idx="1" type="body"/>
          </p:nvPr>
        </p:nvSpPr>
        <p:spPr>
          <a:xfrm>
            <a:off x="623888" y="3442097"/>
            <a:ext cx="7886700" cy="1125000"/>
          </a:xfrm>
          <a:prstGeom prst="rect">
            <a:avLst/>
          </a:prstGeom>
          <a:noFill/>
          <a:ln>
            <a:noFill/>
          </a:ln>
        </p:spPr>
        <p:txBody>
          <a:bodyPr anchorCtr="0" anchor="t" bIns="34275" lIns="68575" spcFirstLastPara="1" rIns="68575" wrap="square" tIns="34275">
            <a:normAutofit/>
          </a:bodyPr>
          <a:lstStyle>
            <a:lvl1pPr indent="-228600" lvl="0" marL="457200" rtl="0" algn="l">
              <a:lnSpc>
                <a:spcPct val="90000"/>
              </a:lnSpc>
              <a:spcBef>
                <a:spcPts val="800"/>
              </a:spcBef>
              <a:spcAft>
                <a:spcPts val="0"/>
              </a:spcAft>
              <a:buClr>
                <a:srgbClr val="888888"/>
              </a:buClr>
              <a:buSzPts val="1800"/>
              <a:buNone/>
              <a:defRPr sz="1800">
                <a:solidFill>
                  <a:srgbClr val="888888"/>
                </a:solidFill>
              </a:defRPr>
            </a:lvl1pPr>
            <a:lvl2pPr indent="-228600" lvl="1" marL="914400" rtl="0" algn="l">
              <a:lnSpc>
                <a:spcPct val="90000"/>
              </a:lnSpc>
              <a:spcBef>
                <a:spcPts val="400"/>
              </a:spcBef>
              <a:spcAft>
                <a:spcPts val="0"/>
              </a:spcAft>
              <a:buClr>
                <a:srgbClr val="888888"/>
              </a:buClr>
              <a:buSzPts val="1500"/>
              <a:buNone/>
              <a:defRPr sz="1500">
                <a:solidFill>
                  <a:srgbClr val="888888"/>
                </a:solidFill>
              </a:defRPr>
            </a:lvl2pPr>
            <a:lvl3pPr indent="-228600" lvl="2" marL="1371600" rtl="0" algn="l">
              <a:lnSpc>
                <a:spcPct val="90000"/>
              </a:lnSpc>
              <a:spcBef>
                <a:spcPts val="400"/>
              </a:spcBef>
              <a:spcAft>
                <a:spcPts val="0"/>
              </a:spcAft>
              <a:buClr>
                <a:srgbClr val="888888"/>
              </a:buClr>
              <a:buSzPts val="1400"/>
              <a:buNone/>
              <a:defRPr sz="1400">
                <a:solidFill>
                  <a:srgbClr val="888888"/>
                </a:solidFill>
              </a:defRPr>
            </a:lvl3pPr>
            <a:lvl4pPr indent="-228600" lvl="3" marL="1828800" rtl="0" algn="l">
              <a:lnSpc>
                <a:spcPct val="90000"/>
              </a:lnSpc>
              <a:spcBef>
                <a:spcPts val="400"/>
              </a:spcBef>
              <a:spcAft>
                <a:spcPts val="0"/>
              </a:spcAft>
              <a:buClr>
                <a:srgbClr val="888888"/>
              </a:buClr>
              <a:buSzPts val="1200"/>
              <a:buNone/>
              <a:defRPr sz="1200">
                <a:solidFill>
                  <a:srgbClr val="888888"/>
                </a:solidFill>
              </a:defRPr>
            </a:lvl4pPr>
            <a:lvl5pPr indent="-228600" lvl="4" marL="2286000" rtl="0" algn="l">
              <a:lnSpc>
                <a:spcPct val="90000"/>
              </a:lnSpc>
              <a:spcBef>
                <a:spcPts val="400"/>
              </a:spcBef>
              <a:spcAft>
                <a:spcPts val="0"/>
              </a:spcAft>
              <a:buClr>
                <a:srgbClr val="888888"/>
              </a:buClr>
              <a:buSzPts val="1200"/>
              <a:buNone/>
              <a:defRPr sz="1200">
                <a:solidFill>
                  <a:srgbClr val="888888"/>
                </a:solidFill>
              </a:defRPr>
            </a:lvl5pPr>
            <a:lvl6pPr indent="-228600" lvl="5" marL="2743200" rtl="0" algn="l">
              <a:lnSpc>
                <a:spcPct val="90000"/>
              </a:lnSpc>
              <a:spcBef>
                <a:spcPts val="400"/>
              </a:spcBef>
              <a:spcAft>
                <a:spcPts val="0"/>
              </a:spcAft>
              <a:buClr>
                <a:srgbClr val="888888"/>
              </a:buClr>
              <a:buSzPts val="1200"/>
              <a:buNone/>
              <a:defRPr sz="1200">
                <a:solidFill>
                  <a:srgbClr val="888888"/>
                </a:solidFill>
              </a:defRPr>
            </a:lvl6pPr>
            <a:lvl7pPr indent="-228600" lvl="6" marL="3200400" rtl="0" algn="l">
              <a:lnSpc>
                <a:spcPct val="90000"/>
              </a:lnSpc>
              <a:spcBef>
                <a:spcPts val="400"/>
              </a:spcBef>
              <a:spcAft>
                <a:spcPts val="0"/>
              </a:spcAft>
              <a:buClr>
                <a:srgbClr val="888888"/>
              </a:buClr>
              <a:buSzPts val="1200"/>
              <a:buNone/>
              <a:defRPr sz="1200">
                <a:solidFill>
                  <a:srgbClr val="888888"/>
                </a:solidFill>
              </a:defRPr>
            </a:lvl7pPr>
            <a:lvl8pPr indent="-228600" lvl="7" marL="3657600" rtl="0" algn="l">
              <a:lnSpc>
                <a:spcPct val="90000"/>
              </a:lnSpc>
              <a:spcBef>
                <a:spcPts val="400"/>
              </a:spcBef>
              <a:spcAft>
                <a:spcPts val="0"/>
              </a:spcAft>
              <a:buClr>
                <a:srgbClr val="888888"/>
              </a:buClr>
              <a:buSzPts val="1200"/>
              <a:buNone/>
              <a:defRPr sz="1200">
                <a:solidFill>
                  <a:srgbClr val="888888"/>
                </a:solidFill>
              </a:defRPr>
            </a:lvl8pPr>
            <a:lvl9pPr indent="-228600" lvl="8" marL="4114800" rtl="0" algn="l">
              <a:lnSpc>
                <a:spcPct val="90000"/>
              </a:lnSpc>
              <a:spcBef>
                <a:spcPts val="400"/>
              </a:spcBef>
              <a:spcAft>
                <a:spcPts val="0"/>
              </a:spcAft>
              <a:buClr>
                <a:srgbClr val="888888"/>
              </a:buClr>
              <a:buSzPts val="1200"/>
              <a:buNone/>
              <a:defRPr sz="1200">
                <a:solidFill>
                  <a:srgbClr val="888888"/>
                </a:solidFill>
              </a:defRPr>
            </a:lvl9pPr>
          </a:lstStyle>
          <a:p/>
        </p:txBody>
      </p:sp>
      <p:sp>
        <p:nvSpPr>
          <p:cNvPr id="239" name="Google Shape;239;p56"/>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240" name="Google Shape;240;p56"/>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241" name="Google Shape;241;p56"/>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42" name="Shape 242"/>
        <p:cNvGrpSpPr/>
        <p:nvPr/>
      </p:nvGrpSpPr>
      <p:grpSpPr>
        <a:xfrm>
          <a:off x="0" y="0"/>
          <a:ext cx="0" cy="0"/>
          <a:chOff x="0" y="0"/>
          <a:chExt cx="0" cy="0"/>
        </a:xfrm>
      </p:grpSpPr>
      <p:sp>
        <p:nvSpPr>
          <p:cNvPr id="243" name="Google Shape;243;p57"/>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244" name="Google Shape;244;p57"/>
          <p:cNvSpPr txBox="1"/>
          <p:nvPr>
            <p:ph idx="1" type="body"/>
          </p:nvPr>
        </p:nvSpPr>
        <p:spPr>
          <a:xfrm>
            <a:off x="628650" y="1369219"/>
            <a:ext cx="3886200" cy="3263400"/>
          </a:xfrm>
          <a:prstGeom prst="rect">
            <a:avLst/>
          </a:prstGeom>
          <a:noFill/>
          <a:ln>
            <a:noFill/>
          </a:ln>
        </p:spPr>
        <p:txBody>
          <a:bodyPr anchorCtr="0" anchor="t" bIns="34275" lIns="68575" spcFirstLastPara="1" rIns="68575" wrap="square" tIns="34275">
            <a:norm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245" name="Google Shape;245;p57"/>
          <p:cNvSpPr txBox="1"/>
          <p:nvPr>
            <p:ph idx="2" type="body"/>
          </p:nvPr>
        </p:nvSpPr>
        <p:spPr>
          <a:xfrm>
            <a:off x="4629150" y="1369219"/>
            <a:ext cx="3886200" cy="3263400"/>
          </a:xfrm>
          <a:prstGeom prst="rect">
            <a:avLst/>
          </a:prstGeom>
          <a:noFill/>
          <a:ln>
            <a:noFill/>
          </a:ln>
        </p:spPr>
        <p:txBody>
          <a:bodyPr anchorCtr="0" anchor="t" bIns="34275" lIns="68575" spcFirstLastPara="1" rIns="68575" wrap="square" tIns="34275">
            <a:norm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246" name="Google Shape;246;p57"/>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247" name="Google Shape;247;p57"/>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248" name="Google Shape;248;p57"/>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49" name="Shape 249"/>
        <p:cNvGrpSpPr/>
        <p:nvPr/>
      </p:nvGrpSpPr>
      <p:grpSpPr>
        <a:xfrm>
          <a:off x="0" y="0"/>
          <a:ext cx="0" cy="0"/>
          <a:chOff x="0" y="0"/>
          <a:chExt cx="0" cy="0"/>
        </a:xfrm>
      </p:grpSpPr>
      <p:sp>
        <p:nvSpPr>
          <p:cNvPr id="250" name="Google Shape;250;p58"/>
          <p:cNvSpPr txBox="1"/>
          <p:nvPr>
            <p:ph type="title"/>
          </p:nvPr>
        </p:nvSpPr>
        <p:spPr>
          <a:xfrm>
            <a:off x="629841" y="273844"/>
            <a:ext cx="7886700" cy="9942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251" name="Google Shape;251;p58"/>
          <p:cNvSpPr txBox="1"/>
          <p:nvPr>
            <p:ph idx="1" type="body"/>
          </p:nvPr>
        </p:nvSpPr>
        <p:spPr>
          <a:xfrm>
            <a:off x="629841" y="1260872"/>
            <a:ext cx="3868200" cy="618000"/>
          </a:xfrm>
          <a:prstGeom prst="rect">
            <a:avLst/>
          </a:prstGeom>
          <a:noFill/>
          <a:ln>
            <a:noFill/>
          </a:ln>
        </p:spPr>
        <p:txBody>
          <a:bodyPr anchorCtr="0" anchor="b" bIns="34275" lIns="68575" spcFirstLastPara="1" rIns="68575" wrap="square" tIns="34275">
            <a:normAutofit/>
          </a:bodyPr>
          <a:lstStyle>
            <a:lvl1pPr indent="-228600" lvl="0" marL="457200" rtl="0" algn="l">
              <a:lnSpc>
                <a:spcPct val="90000"/>
              </a:lnSpc>
              <a:spcBef>
                <a:spcPts val="800"/>
              </a:spcBef>
              <a:spcAft>
                <a:spcPts val="0"/>
              </a:spcAft>
              <a:buClr>
                <a:schemeClr val="dk1"/>
              </a:buClr>
              <a:buSzPts val="1800"/>
              <a:buNone/>
              <a:defRPr b="1" sz="1800"/>
            </a:lvl1pPr>
            <a:lvl2pPr indent="-228600" lvl="1" marL="914400" rtl="0" algn="l">
              <a:lnSpc>
                <a:spcPct val="90000"/>
              </a:lnSpc>
              <a:spcBef>
                <a:spcPts val="400"/>
              </a:spcBef>
              <a:spcAft>
                <a:spcPts val="0"/>
              </a:spcAft>
              <a:buClr>
                <a:schemeClr val="dk1"/>
              </a:buClr>
              <a:buSzPts val="1500"/>
              <a:buNone/>
              <a:defRPr b="1" sz="1500"/>
            </a:lvl2pPr>
            <a:lvl3pPr indent="-228600" lvl="2" marL="1371600" rtl="0" algn="l">
              <a:lnSpc>
                <a:spcPct val="90000"/>
              </a:lnSpc>
              <a:spcBef>
                <a:spcPts val="400"/>
              </a:spcBef>
              <a:spcAft>
                <a:spcPts val="0"/>
              </a:spcAft>
              <a:buClr>
                <a:schemeClr val="dk1"/>
              </a:buClr>
              <a:buSzPts val="1400"/>
              <a:buNone/>
              <a:defRPr b="1" sz="1400"/>
            </a:lvl3pPr>
            <a:lvl4pPr indent="-228600" lvl="3" marL="1828800" rtl="0" algn="l">
              <a:lnSpc>
                <a:spcPct val="90000"/>
              </a:lnSpc>
              <a:spcBef>
                <a:spcPts val="400"/>
              </a:spcBef>
              <a:spcAft>
                <a:spcPts val="0"/>
              </a:spcAft>
              <a:buClr>
                <a:schemeClr val="dk1"/>
              </a:buClr>
              <a:buSzPts val="1200"/>
              <a:buNone/>
              <a:defRPr b="1" sz="1200"/>
            </a:lvl4pPr>
            <a:lvl5pPr indent="-228600" lvl="4" marL="2286000" rtl="0" algn="l">
              <a:lnSpc>
                <a:spcPct val="90000"/>
              </a:lnSpc>
              <a:spcBef>
                <a:spcPts val="400"/>
              </a:spcBef>
              <a:spcAft>
                <a:spcPts val="0"/>
              </a:spcAft>
              <a:buClr>
                <a:schemeClr val="dk1"/>
              </a:buClr>
              <a:buSzPts val="1200"/>
              <a:buNone/>
              <a:defRPr b="1" sz="1200"/>
            </a:lvl5pPr>
            <a:lvl6pPr indent="-228600" lvl="5" marL="2743200" rtl="0" algn="l">
              <a:lnSpc>
                <a:spcPct val="90000"/>
              </a:lnSpc>
              <a:spcBef>
                <a:spcPts val="400"/>
              </a:spcBef>
              <a:spcAft>
                <a:spcPts val="0"/>
              </a:spcAft>
              <a:buClr>
                <a:schemeClr val="dk1"/>
              </a:buClr>
              <a:buSzPts val="1200"/>
              <a:buNone/>
              <a:defRPr b="1" sz="1200"/>
            </a:lvl6pPr>
            <a:lvl7pPr indent="-228600" lvl="6" marL="3200400" rtl="0" algn="l">
              <a:lnSpc>
                <a:spcPct val="90000"/>
              </a:lnSpc>
              <a:spcBef>
                <a:spcPts val="400"/>
              </a:spcBef>
              <a:spcAft>
                <a:spcPts val="0"/>
              </a:spcAft>
              <a:buClr>
                <a:schemeClr val="dk1"/>
              </a:buClr>
              <a:buSzPts val="1200"/>
              <a:buNone/>
              <a:defRPr b="1" sz="1200"/>
            </a:lvl7pPr>
            <a:lvl8pPr indent="-228600" lvl="7" marL="3657600" rtl="0" algn="l">
              <a:lnSpc>
                <a:spcPct val="90000"/>
              </a:lnSpc>
              <a:spcBef>
                <a:spcPts val="400"/>
              </a:spcBef>
              <a:spcAft>
                <a:spcPts val="0"/>
              </a:spcAft>
              <a:buClr>
                <a:schemeClr val="dk1"/>
              </a:buClr>
              <a:buSzPts val="1200"/>
              <a:buNone/>
              <a:defRPr b="1" sz="1200"/>
            </a:lvl8pPr>
            <a:lvl9pPr indent="-228600" lvl="8" marL="4114800" rtl="0" algn="l">
              <a:lnSpc>
                <a:spcPct val="90000"/>
              </a:lnSpc>
              <a:spcBef>
                <a:spcPts val="400"/>
              </a:spcBef>
              <a:spcAft>
                <a:spcPts val="0"/>
              </a:spcAft>
              <a:buClr>
                <a:schemeClr val="dk1"/>
              </a:buClr>
              <a:buSzPts val="1200"/>
              <a:buNone/>
              <a:defRPr b="1" sz="1200"/>
            </a:lvl9pPr>
          </a:lstStyle>
          <a:p/>
        </p:txBody>
      </p:sp>
      <p:sp>
        <p:nvSpPr>
          <p:cNvPr id="252" name="Google Shape;252;p58"/>
          <p:cNvSpPr txBox="1"/>
          <p:nvPr>
            <p:ph idx="2" type="body"/>
          </p:nvPr>
        </p:nvSpPr>
        <p:spPr>
          <a:xfrm>
            <a:off x="629841" y="1878806"/>
            <a:ext cx="3868200" cy="2763300"/>
          </a:xfrm>
          <a:prstGeom prst="rect">
            <a:avLst/>
          </a:prstGeom>
          <a:noFill/>
          <a:ln>
            <a:noFill/>
          </a:ln>
        </p:spPr>
        <p:txBody>
          <a:bodyPr anchorCtr="0" anchor="t" bIns="34275" lIns="68575" spcFirstLastPara="1" rIns="68575" wrap="square" tIns="34275">
            <a:norm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253" name="Google Shape;253;p58"/>
          <p:cNvSpPr txBox="1"/>
          <p:nvPr>
            <p:ph idx="3" type="body"/>
          </p:nvPr>
        </p:nvSpPr>
        <p:spPr>
          <a:xfrm>
            <a:off x="4629150" y="1260872"/>
            <a:ext cx="3887400" cy="618000"/>
          </a:xfrm>
          <a:prstGeom prst="rect">
            <a:avLst/>
          </a:prstGeom>
          <a:noFill/>
          <a:ln>
            <a:noFill/>
          </a:ln>
        </p:spPr>
        <p:txBody>
          <a:bodyPr anchorCtr="0" anchor="b" bIns="34275" lIns="68575" spcFirstLastPara="1" rIns="68575" wrap="square" tIns="34275">
            <a:normAutofit/>
          </a:bodyPr>
          <a:lstStyle>
            <a:lvl1pPr indent="-228600" lvl="0" marL="457200" rtl="0" algn="l">
              <a:lnSpc>
                <a:spcPct val="90000"/>
              </a:lnSpc>
              <a:spcBef>
                <a:spcPts val="800"/>
              </a:spcBef>
              <a:spcAft>
                <a:spcPts val="0"/>
              </a:spcAft>
              <a:buClr>
                <a:schemeClr val="dk1"/>
              </a:buClr>
              <a:buSzPts val="1800"/>
              <a:buNone/>
              <a:defRPr b="1" sz="1800"/>
            </a:lvl1pPr>
            <a:lvl2pPr indent="-228600" lvl="1" marL="914400" rtl="0" algn="l">
              <a:lnSpc>
                <a:spcPct val="90000"/>
              </a:lnSpc>
              <a:spcBef>
                <a:spcPts val="400"/>
              </a:spcBef>
              <a:spcAft>
                <a:spcPts val="0"/>
              </a:spcAft>
              <a:buClr>
                <a:schemeClr val="dk1"/>
              </a:buClr>
              <a:buSzPts val="1500"/>
              <a:buNone/>
              <a:defRPr b="1" sz="1500"/>
            </a:lvl2pPr>
            <a:lvl3pPr indent="-228600" lvl="2" marL="1371600" rtl="0" algn="l">
              <a:lnSpc>
                <a:spcPct val="90000"/>
              </a:lnSpc>
              <a:spcBef>
                <a:spcPts val="400"/>
              </a:spcBef>
              <a:spcAft>
                <a:spcPts val="0"/>
              </a:spcAft>
              <a:buClr>
                <a:schemeClr val="dk1"/>
              </a:buClr>
              <a:buSzPts val="1400"/>
              <a:buNone/>
              <a:defRPr b="1" sz="1400"/>
            </a:lvl3pPr>
            <a:lvl4pPr indent="-228600" lvl="3" marL="1828800" rtl="0" algn="l">
              <a:lnSpc>
                <a:spcPct val="90000"/>
              </a:lnSpc>
              <a:spcBef>
                <a:spcPts val="400"/>
              </a:spcBef>
              <a:spcAft>
                <a:spcPts val="0"/>
              </a:spcAft>
              <a:buClr>
                <a:schemeClr val="dk1"/>
              </a:buClr>
              <a:buSzPts val="1200"/>
              <a:buNone/>
              <a:defRPr b="1" sz="1200"/>
            </a:lvl4pPr>
            <a:lvl5pPr indent="-228600" lvl="4" marL="2286000" rtl="0" algn="l">
              <a:lnSpc>
                <a:spcPct val="90000"/>
              </a:lnSpc>
              <a:spcBef>
                <a:spcPts val="400"/>
              </a:spcBef>
              <a:spcAft>
                <a:spcPts val="0"/>
              </a:spcAft>
              <a:buClr>
                <a:schemeClr val="dk1"/>
              </a:buClr>
              <a:buSzPts val="1200"/>
              <a:buNone/>
              <a:defRPr b="1" sz="1200"/>
            </a:lvl5pPr>
            <a:lvl6pPr indent="-228600" lvl="5" marL="2743200" rtl="0" algn="l">
              <a:lnSpc>
                <a:spcPct val="90000"/>
              </a:lnSpc>
              <a:spcBef>
                <a:spcPts val="400"/>
              </a:spcBef>
              <a:spcAft>
                <a:spcPts val="0"/>
              </a:spcAft>
              <a:buClr>
                <a:schemeClr val="dk1"/>
              </a:buClr>
              <a:buSzPts val="1200"/>
              <a:buNone/>
              <a:defRPr b="1" sz="1200"/>
            </a:lvl6pPr>
            <a:lvl7pPr indent="-228600" lvl="6" marL="3200400" rtl="0" algn="l">
              <a:lnSpc>
                <a:spcPct val="90000"/>
              </a:lnSpc>
              <a:spcBef>
                <a:spcPts val="400"/>
              </a:spcBef>
              <a:spcAft>
                <a:spcPts val="0"/>
              </a:spcAft>
              <a:buClr>
                <a:schemeClr val="dk1"/>
              </a:buClr>
              <a:buSzPts val="1200"/>
              <a:buNone/>
              <a:defRPr b="1" sz="1200"/>
            </a:lvl7pPr>
            <a:lvl8pPr indent="-228600" lvl="7" marL="3657600" rtl="0" algn="l">
              <a:lnSpc>
                <a:spcPct val="90000"/>
              </a:lnSpc>
              <a:spcBef>
                <a:spcPts val="400"/>
              </a:spcBef>
              <a:spcAft>
                <a:spcPts val="0"/>
              </a:spcAft>
              <a:buClr>
                <a:schemeClr val="dk1"/>
              </a:buClr>
              <a:buSzPts val="1200"/>
              <a:buNone/>
              <a:defRPr b="1" sz="1200"/>
            </a:lvl8pPr>
            <a:lvl9pPr indent="-228600" lvl="8" marL="4114800" rtl="0" algn="l">
              <a:lnSpc>
                <a:spcPct val="90000"/>
              </a:lnSpc>
              <a:spcBef>
                <a:spcPts val="400"/>
              </a:spcBef>
              <a:spcAft>
                <a:spcPts val="0"/>
              </a:spcAft>
              <a:buClr>
                <a:schemeClr val="dk1"/>
              </a:buClr>
              <a:buSzPts val="1200"/>
              <a:buNone/>
              <a:defRPr b="1" sz="1200"/>
            </a:lvl9pPr>
          </a:lstStyle>
          <a:p/>
        </p:txBody>
      </p:sp>
      <p:sp>
        <p:nvSpPr>
          <p:cNvPr id="254" name="Google Shape;254;p58"/>
          <p:cNvSpPr txBox="1"/>
          <p:nvPr>
            <p:ph idx="4" type="body"/>
          </p:nvPr>
        </p:nvSpPr>
        <p:spPr>
          <a:xfrm>
            <a:off x="4629150" y="1878806"/>
            <a:ext cx="3887400" cy="2763300"/>
          </a:xfrm>
          <a:prstGeom prst="rect">
            <a:avLst/>
          </a:prstGeom>
          <a:noFill/>
          <a:ln>
            <a:noFill/>
          </a:ln>
        </p:spPr>
        <p:txBody>
          <a:bodyPr anchorCtr="0" anchor="t" bIns="34275" lIns="68575" spcFirstLastPara="1" rIns="68575" wrap="square" tIns="34275">
            <a:norm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255" name="Google Shape;255;p58"/>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256" name="Google Shape;256;p58"/>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257" name="Google Shape;257;p58"/>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58" name="Shape 258"/>
        <p:cNvGrpSpPr/>
        <p:nvPr/>
      </p:nvGrpSpPr>
      <p:grpSpPr>
        <a:xfrm>
          <a:off x="0" y="0"/>
          <a:ext cx="0" cy="0"/>
          <a:chOff x="0" y="0"/>
          <a:chExt cx="0" cy="0"/>
        </a:xfrm>
      </p:grpSpPr>
      <p:sp>
        <p:nvSpPr>
          <p:cNvPr id="259" name="Google Shape;259;p59"/>
          <p:cNvSpPr txBox="1"/>
          <p:nvPr>
            <p:ph type="title"/>
          </p:nvPr>
        </p:nvSpPr>
        <p:spPr>
          <a:xfrm>
            <a:off x="629841" y="342900"/>
            <a:ext cx="2949300" cy="1200000"/>
          </a:xfrm>
          <a:prstGeom prst="rect">
            <a:avLst/>
          </a:prstGeom>
          <a:noFill/>
          <a:ln>
            <a:noFill/>
          </a:ln>
        </p:spPr>
        <p:txBody>
          <a:bodyPr anchorCtr="0" anchor="b" bIns="34275" lIns="68575" spcFirstLastPara="1" rIns="68575" wrap="square" tIns="34275">
            <a:normAutofit/>
          </a:bodyPr>
          <a:lstStyle>
            <a:lvl1pPr lvl="0" rtl="0" algn="l">
              <a:lnSpc>
                <a:spcPct val="90000"/>
              </a:lnSpc>
              <a:spcBef>
                <a:spcPts val="0"/>
              </a:spcBef>
              <a:spcAft>
                <a:spcPts val="0"/>
              </a:spcAft>
              <a:buClr>
                <a:schemeClr val="dk1"/>
              </a:buClr>
              <a:buSzPts val="2400"/>
              <a:buFont typeface="Arial"/>
              <a:buNone/>
              <a:defRPr sz="24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260" name="Google Shape;260;p59"/>
          <p:cNvSpPr txBox="1"/>
          <p:nvPr>
            <p:ph idx="1" type="body"/>
          </p:nvPr>
        </p:nvSpPr>
        <p:spPr>
          <a:xfrm>
            <a:off x="3887391" y="740569"/>
            <a:ext cx="4629000" cy="3655200"/>
          </a:xfrm>
          <a:prstGeom prst="rect">
            <a:avLst/>
          </a:prstGeom>
          <a:noFill/>
          <a:ln>
            <a:noFill/>
          </a:ln>
        </p:spPr>
        <p:txBody>
          <a:bodyPr anchorCtr="0" anchor="t" bIns="34275" lIns="68575" spcFirstLastPara="1" rIns="68575" wrap="square" tIns="34275">
            <a:normAutofit/>
          </a:bodyPr>
          <a:lstStyle>
            <a:lvl1pPr indent="-381000" lvl="0" marL="457200" rtl="0" algn="l">
              <a:lnSpc>
                <a:spcPct val="90000"/>
              </a:lnSpc>
              <a:spcBef>
                <a:spcPts val="800"/>
              </a:spcBef>
              <a:spcAft>
                <a:spcPts val="0"/>
              </a:spcAft>
              <a:buClr>
                <a:schemeClr val="dk1"/>
              </a:buClr>
              <a:buSzPts val="2400"/>
              <a:buChar char="•"/>
              <a:defRPr sz="2400"/>
            </a:lvl1pPr>
            <a:lvl2pPr indent="-361950" lvl="1" marL="914400" rtl="0" algn="l">
              <a:lnSpc>
                <a:spcPct val="90000"/>
              </a:lnSpc>
              <a:spcBef>
                <a:spcPts val="400"/>
              </a:spcBef>
              <a:spcAft>
                <a:spcPts val="0"/>
              </a:spcAft>
              <a:buClr>
                <a:schemeClr val="dk1"/>
              </a:buClr>
              <a:buSzPts val="2100"/>
              <a:buChar char="•"/>
              <a:defRPr sz="2100"/>
            </a:lvl2pPr>
            <a:lvl3pPr indent="-342900" lvl="2" marL="1371600" rtl="0" algn="l">
              <a:lnSpc>
                <a:spcPct val="90000"/>
              </a:lnSpc>
              <a:spcBef>
                <a:spcPts val="400"/>
              </a:spcBef>
              <a:spcAft>
                <a:spcPts val="0"/>
              </a:spcAft>
              <a:buClr>
                <a:schemeClr val="dk1"/>
              </a:buClr>
              <a:buSzPts val="1800"/>
              <a:buChar char="•"/>
              <a:defRPr sz="1800"/>
            </a:lvl3pPr>
            <a:lvl4pPr indent="-323850" lvl="3" marL="1828800" rtl="0" algn="l">
              <a:lnSpc>
                <a:spcPct val="90000"/>
              </a:lnSpc>
              <a:spcBef>
                <a:spcPts val="400"/>
              </a:spcBef>
              <a:spcAft>
                <a:spcPts val="0"/>
              </a:spcAft>
              <a:buClr>
                <a:schemeClr val="dk1"/>
              </a:buClr>
              <a:buSzPts val="1500"/>
              <a:buChar char="•"/>
              <a:defRPr sz="1500"/>
            </a:lvl4pPr>
            <a:lvl5pPr indent="-323850" lvl="4" marL="2286000" rtl="0" algn="l">
              <a:lnSpc>
                <a:spcPct val="90000"/>
              </a:lnSpc>
              <a:spcBef>
                <a:spcPts val="400"/>
              </a:spcBef>
              <a:spcAft>
                <a:spcPts val="0"/>
              </a:spcAft>
              <a:buClr>
                <a:schemeClr val="dk1"/>
              </a:buClr>
              <a:buSzPts val="1500"/>
              <a:buChar char="•"/>
              <a:defRPr sz="1500"/>
            </a:lvl5pPr>
            <a:lvl6pPr indent="-323850" lvl="5" marL="2743200" rtl="0" algn="l">
              <a:lnSpc>
                <a:spcPct val="90000"/>
              </a:lnSpc>
              <a:spcBef>
                <a:spcPts val="400"/>
              </a:spcBef>
              <a:spcAft>
                <a:spcPts val="0"/>
              </a:spcAft>
              <a:buClr>
                <a:schemeClr val="dk1"/>
              </a:buClr>
              <a:buSzPts val="1500"/>
              <a:buChar char="•"/>
              <a:defRPr sz="1500"/>
            </a:lvl6pPr>
            <a:lvl7pPr indent="-323850" lvl="6" marL="3200400" rtl="0" algn="l">
              <a:lnSpc>
                <a:spcPct val="90000"/>
              </a:lnSpc>
              <a:spcBef>
                <a:spcPts val="400"/>
              </a:spcBef>
              <a:spcAft>
                <a:spcPts val="0"/>
              </a:spcAft>
              <a:buClr>
                <a:schemeClr val="dk1"/>
              </a:buClr>
              <a:buSzPts val="1500"/>
              <a:buChar char="•"/>
              <a:defRPr sz="1500"/>
            </a:lvl7pPr>
            <a:lvl8pPr indent="-323850" lvl="7" marL="3657600" rtl="0" algn="l">
              <a:lnSpc>
                <a:spcPct val="90000"/>
              </a:lnSpc>
              <a:spcBef>
                <a:spcPts val="400"/>
              </a:spcBef>
              <a:spcAft>
                <a:spcPts val="0"/>
              </a:spcAft>
              <a:buClr>
                <a:schemeClr val="dk1"/>
              </a:buClr>
              <a:buSzPts val="1500"/>
              <a:buChar char="•"/>
              <a:defRPr sz="1500"/>
            </a:lvl8pPr>
            <a:lvl9pPr indent="-323850" lvl="8" marL="4114800" rtl="0" algn="l">
              <a:lnSpc>
                <a:spcPct val="90000"/>
              </a:lnSpc>
              <a:spcBef>
                <a:spcPts val="400"/>
              </a:spcBef>
              <a:spcAft>
                <a:spcPts val="0"/>
              </a:spcAft>
              <a:buClr>
                <a:schemeClr val="dk1"/>
              </a:buClr>
              <a:buSzPts val="1500"/>
              <a:buChar char="•"/>
              <a:defRPr sz="1500"/>
            </a:lvl9pPr>
          </a:lstStyle>
          <a:p/>
        </p:txBody>
      </p:sp>
      <p:sp>
        <p:nvSpPr>
          <p:cNvPr id="261" name="Google Shape;261;p59"/>
          <p:cNvSpPr txBox="1"/>
          <p:nvPr>
            <p:ph idx="2" type="body"/>
          </p:nvPr>
        </p:nvSpPr>
        <p:spPr>
          <a:xfrm>
            <a:off x="629841" y="1543050"/>
            <a:ext cx="2949300" cy="2858700"/>
          </a:xfrm>
          <a:prstGeom prst="rect">
            <a:avLst/>
          </a:prstGeom>
          <a:noFill/>
          <a:ln>
            <a:noFill/>
          </a:ln>
        </p:spPr>
        <p:txBody>
          <a:bodyPr anchorCtr="0" anchor="t" bIns="34275" lIns="68575" spcFirstLastPara="1" rIns="68575" wrap="square" tIns="34275">
            <a:normAutofit/>
          </a:bodyPr>
          <a:lstStyle>
            <a:lvl1pPr indent="-228600" lvl="0" marL="457200" rtl="0" algn="l">
              <a:lnSpc>
                <a:spcPct val="90000"/>
              </a:lnSpc>
              <a:spcBef>
                <a:spcPts val="800"/>
              </a:spcBef>
              <a:spcAft>
                <a:spcPts val="0"/>
              </a:spcAft>
              <a:buClr>
                <a:schemeClr val="dk1"/>
              </a:buClr>
              <a:buSzPts val="1200"/>
              <a:buNone/>
              <a:defRPr sz="1200"/>
            </a:lvl1pPr>
            <a:lvl2pPr indent="-228600" lvl="1" marL="914400" rtl="0" algn="l">
              <a:lnSpc>
                <a:spcPct val="90000"/>
              </a:lnSpc>
              <a:spcBef>
                <a:spcPts val="400"/>
              </a:spcBef>
              <a:spcAft>
                <a:spcPts val="0"/>
              </a:spcAft>
              <a:buClr>
                <a:schemeClr val="dk1"/>
              </a:buClr>
              <a:buSzPts val="1100"/>
              <a:buNone/>
              <a:defRPr sz="1100"/>
            </a:lvl2pPr>
            <a:lvl3pPr indent="-228600" lvl="2" marL="1371600" rtl="0" algn="l">
              <a:lnSpc>
                <a:spcPct val="90000"/>
              </a:lnSpc>
              <a:spcBef>
                <a:spcPts val="400"/>
              </a:spcBef>
              <a:spcAft>
                <a:spcPts val="0"/>
              </a:spcAft>
              <a:buClr>
                <a:schemeClr val="dk1"/>
              </a:buClr>
              <a:buSzPts val="900"/>
              <a:buNone/>
              <a:defRPr sz="900"/>
            </a:lvl3pPr>
            <a:lvl4pPr indent="-228600" lvl="3" marL="1828800" rtl="0" algn="l">
              <a:lnSpc>
                <a:spcPct val="90000"/>
              </a:lnSpc>
              <a:spcBef>
                <a:spcPts val="400"/>
              </a:spcBef>
              <a:spcAft>
                <a:spcPts val="0"/>
              </a:spcAft>
              <a:buClr>
                <a:schemeClr val="dk1"/>
              </a:buClr>
              <a:buSzPts val="800"/>
              <a:buNone/>
              <a:defRPr sz="800"/>
            </a:lvl4pPr>
            <a:lvl5pPr indent="-228600" lvl="4" marL="2286000" rtl="0" algn="l">
              <a:lnSpc>
                <a:spcPct val="90000"/>
              </a:lnSpc>
              <a:spcBef>
                <a:spcPts val="400"/>
              </a:spcBef>
              <a:spcAft>
                <a:spcPts val="0"/>
              </a:spcAft>
              <a:buClr>
                <a:schemeClr val="dk1"/>
              </a:buClr>
              <a:buSzPts val="800"/>
              <a:buNone/>
              <a:defRPr sz="800"/>
            </a:lvl5pPr>
            <a:lvl6pPr indent="-228600" lvl="5" marL="2743200" rtl="0" algn="l">
              <a:lnSpc>
                <a:spcPct val="90000"/>
              </a:lnSpc>
              <a:spcBef>
                <a:spcPts val="400"/>
              </a:spcBef>
              <a:spcAft>
                <a:spcPts val="0"/>
              </a:spcAft>
              <a:buClr>
                <a:schemeClr val="dk1"/>
              </a:buClr>
              <a:buSzPts val="800"/>
              <a:buNone/>
              <a:defRPr sz="800"/>
            </a:lvl6pPr>
            <a:lvl7pPr indent="-228600" lvl="6" marL="3200400" rtl="0" algn="l">
              <a:lnSpc>
                <a:spcPct val="90000"/>
              </a:lnSpc>
              <a:spcBef>
                <a:spcPts val="400"/>
              </a:spcBef>
              <a:spcAft>
                <a:spcPts val="0"/>
              </a:spcAft>
              <a:buClr>
                <a:schemeClr val="dk1"/>
              </a:buClr>
              <a:buSzPts val="800"/>
              <a:buNone/>
              <a:defRPr sz="800"/>
            </a:lvl7pPr>
            <a:lvl8pPr indent="-228600" lvl="7" marL="3657600" rtl="0" algn="l">
              <a:lnSpc>
                <a:spcPct val="90000"/>
              </a:lnSpc>
              <a:spcBef>
                <a:spcPts val="400"/>
              </a:spcBef>
              <a:spcAft>
                <a:spcPts val="0"/>
              </a:spcAft>
              <a:buClr>
                <a:schemeClr val="dk1"/>
              </a:buClr>
              <a:buSzPts val="800"/>
              <a:buNone/>
              <a:defRPr sz="800"/>
            </a:lvl8pPr>
            <a:lvl9pPr indent="-228600" lvl="8" marL="4114800" rtl="0" algn="l">
              <a:lnSpc>
                <a:spcPct val="90000"/>
              </a:lnSpc>
              <a:spcBef>
                <a:spcPts val="400"/>
              </a:spcBef>
              <a:spcAft>
                <a:spcPts val="0"/>
              </a:spcAft>
              <a:buClr>
                <a:schemeClr val="dk1"/>
              </a:buClr>
              <a:buSzPts val="800"/>
              <a:buNone/>
              <a:defRPr sz="800"/>
            </a:lvl9pPr>
          </a:lstStyle>
          <a:p/>
        </p:txBody>
      </p:sp>
      <p:sp>
        <p:nvSpPr>
          <p:cNvPr id="262" name="Google Shape;262;p59"/>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263" name="Google Shape;263;p59"/>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264" name="Google Shape;264;p59"/>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65" name="Shape 265"/>
        <p:cNvGrpSpPr/>
        <p:nvPr/>
      </p:nvGrpSpPr>
      <p:grpSpPr>
        <a:xfrm>
          <a:off x="0" y="0"/>
          <a:ext cx="0" cy="0"/>
          <a:chOff x="0" y="0"/>
          <a:chExt cx="0" cy="0"/>
        </a:xfrm>
      </p:grpSpPr>
      <p:sp>
        <p:nvSpPr>
          <p:cNvPr id="266" name="Google Shape;266;p60"/>
          <p:cNvSpPr txBox="1"/>
          <p:nvPr>
            <p:ph type="title"/>
          </p:nvPr>
        </p:nvSpPr>
        <p:spPr>
          <a:xfrm>
            <a:off x="629841" y="342900"/>
            <a:ext cx="2949300" cy="1200000"/>
          </a:xfrm>
          <a:prstGeom prst="rect">
            <a:avLst/>
          </a:prstGeom>
          <a:noFill/>
          <a:ln>
            <a:noFill/>
          </a:ln>
        </p:spPr>
        <p:txBody>
          <a:bodyPr anchorCtr="0" anchor="b" bIns="34275" lIns="68575" spcFirstLastPara="1" rIns="68575" wrap="square" tIns="34275">
            <a:normAutofit/>
          </a:bodyPr>
          <a:lstStyle>
            <a:lvl1pPr lvl="0" rtl="0" algn="l">
              <a:lnSpc>
                <a:spcPct val="90000"/>
              </a:lnSpc>
              <a:spcBef>
                <a:spcPts val="0"/>
              </a:spcBef>
              <a:spcAft>
                <a:spcPts val="0"/>
              </a:spcAft>
              <a:buClr>
                <a:schemeClr val="dk1"/>
              </a:buClr>
              <a:buSzPts val="2400"/>
              <a:buFont typeface="Arial"/>
              <a:buNone/>
              <a:defRPr sz="24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267" name="Google Shape;267;p60"/>
          <p:cNvSpPr/>
          <p:nvPr>
            <p:ph idx="2" type="pic"/>
          </p:nvPr>
        </p:nvSpPr>
        <p:spPr>
          <a:xfrm>
            <a:off x="3887391" y="740569"/>
            <a:ext cx="4629000" cy="36552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80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lvl="1" marR="0" rtl="0" algn="l">
              <a:lnSpc>
                <a:spcPct val="90000"/>
              </a:lnSpc>
              <a:spcBef>
                <a:spcPts val="400"/>
              </a:spcBef>
              <a:spcAft>
                <a:spcPts val="0"/>
              </a:spcAft>
              <a:buClr>
                <a:schemeClr val="dk1"/>
              </a:buClr>
              <a:buSzPts val="2100"/>
              <a:buFont typeface="Arial"/>
              <a:buNone/>
              <a:defRPr b="0" i="0" sz="2100" u="none" cap="none" strike="noStrike">
                <a:solidFill>
                  <a:schemeClr val="dk1"/>
                </a:solidFill>
                <a:latin typeface="Arial"/>
                <a:ea typeface="Arial"/>
                <a:cs typeface="Arial"/>
                <a:sym typeface="Arial"/>
              </a:defRPr>
            </a:lvl2pPr>
            <a:lvl3pPr lvl="2" marR="0" rtl="0" algn="l">
              <a:lnSpc>
                <a:spcPct val="90000"/>
              </a:lnSpc>
              <a:spcBef>
                <a:spcPts val="40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4pPr>
            <a:lvl5pPr lvl="4"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5pPr>
            <a:lvl6pPr lvl="5"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6pPr>
            <a:lvl7pPr lvl="6"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7pPr>
            <a:lvl8pPr lvl="7"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8pPr>
            <a:lvl9pPr lvl="8"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9pPr>
          </a:lstStyle>
          <a:p/>
        </p:txBody>
      </p:sp>
      <p:sp>
        <p:nvSpPr>
          <p:cNvPr id="268" name="Google Shape;268;p60"/>
          <p:cNvSpPr txBox="1"/>
          <p:nvPr>
            <p:ph idx="1" type="body"/>
          </p:nvPr>
        </p:nvSpPr>
        <p:spPr>
          <a:xfrm>
            <a:off x="629841" y="1543050"/>
            <a:ext cx="2949300" cy="2858700"/>
          </a:xfrm>
          <a:prstGeom prst="rect">
            <a:avLst/>
          </a:prstGeom>
          <a:noFill/>
          <a:ln>
            <a:noFill/>
          </a:ln>
        </p:spPr>
        <p:txBody>
          <a:bodyPr anchorCtr="0" anchor="t" bIns="34275" lIns="68575" spcFirstLastPara="1" rIns="68575" wrap="square" tIns="34275">
            <a:normAutofit/>
          </a:bodyPr>
          <a:lstStyle>
            <a:lvl1pPr indent="-228600" lvl="0" marL="457200" rtl="0" algn="l">
              <a:lnSpc>
                <a:spcPct val="90000"/>
              </a:lnSpc>
              <a:spcBef>
                <a:spcPts val="800"/>
              </a:spcBef>
              <a:spcAft>
                <a:spcPts val="0"/>
              </a:spcAft>
              <a:buClr>
                <a:schemeClr val="dk1"/>
              </a:buClr>
              <a:buSzPts val="1200"/>
              <a:buNone/>
              <a:defRPr sz="1200"/>
            </a:lvl1pPr>
            <a:lvl2pPr indent="-228600" lvl="1" marL="914400" rtl="0" algn="l">
              <a:lnSpc>
                <a:spcPct val="90000"/>
              </a:lnSpc>
              <a:spcBef>
                <a:spcPts val="400"/>
              </a:spcBef>
              <a:spcAft>
                <a:spcPts val="0"/>
              </a:spcAft>
              <a:buClr>
                <a:schemeClr val="dk1"/>
              </a:buClr>
              <a:buSzPts val="1100"/>
              <a:buNone/>
              <a:defRPr sz="1100"/>
            </a:lvl2pPr>
            <a:lvl3pPr indent="-228600" lvl="2" marL="1371600" rtl="0" algn="l">
              <a:lnSpc>
                <a:spcPct val="90000"/>
              </a:lnSpc>
              <a:spcBef>
                <a:spcPts val="400"/>
              </a:spcBef>
              <a:spcAft>
                <a:spcPts val="0"/>
              </a:spcAft>
              <a:buClr>
                <a:schemeClr val="dk1"/>
              </a:buClr>
              <a:buSzPts val="900"/>
              <a:buNone/>
              <a:defRPr sz="900"/>
            </a:lvl3pPr>
            <a:lvl4pPr indent="-228600" lvl="3" marL="1828800" rtl="0" algn="l">
              <a:lnSpc>
                <a:spcPct val="90000"/>
              </a:lnSpc>
              <a:spcBef>
                <a:spcPts val="400"/>
              </a:spcBef>
              <a:spcAft>
                <a:spcPts val="0"/>
              </a:spcAft>
              <a:buClr>
                <a:schemeClr val="dk1"/>
              </a:buClr>
              <a:buSzPts val="800"/>
              <a:buNone/>
              <a:defRPr sz="800"/>
            </a:lvl4pPr>
            <a:lvl5pPr indent="-228600" lvl="4" marL="2286000" rtl="0" algn="l">
              <a:lnSpc>
                <a:spcPct val="90000"/>
              </a:lnSpc>
              <a:spcBef>
                <a:spcPts val="400"/>
              </a:spcBef>
              <a:spcAft>
                <a:spcPts val="0"/>
              </a:spcAft>
              <a:buClr>
                <a:schemeClr val="dk1"/>
              </a:buClr>
              <a:buSzPts val="800"/>
              <a:buNone/>
              <a:defRPr sz="800"/>
            </a:lvl5pPr>
            <a:lvl6pPr indent="-228600" lvl="5" marL="2743200" rtl="0" algn="l">
              <a:lnSpc>
                <a:spcPct val="90000"/>
              </a:lnSpc>
              <a:spcBef>
                <a:spcPts val="400"/>
              </a:spcBef>
              <a:spcAft>
                <a:spcPts val="0"/>
              </a:spcAft>
              <a:buClr>
                <a:schemeClr val="dk1"/>
              </a:buClr>
              <a:buSzPts val="800"/>
              <a:buNone/>
              <a:defRPr sz="800"/>
            </a:lvl6pPr>
            <a:lvl7pPr indent="-228600" lvl="6" marL="3200400" rtl="0" algn="l">
              <a:lnSpc>
                <a:spcPct val="90000"/>
              </a:lnSpc>
              <a:spcBef>
                <a:spcPts val="400"/>
              </a:spcBef>
              <a:spcAft>
                <a:spcPts val="0"/>
              </a:spcAft>
              <a:buClr>
                <a:schemeClr val="dk1"/>
              </a:buClr>
              <a:buSzPts val="800"/>
              <a:buNone/>
              <a:defRPr sz="800"/>
            </a:lvl7pPr>
            <a:lvl8pPr indent="-228600" lvl="7" marL="3657600" rtl="0" algn="l">
              <a:lnSpc>
                <a:spcPct val="90000"/>
              </a:lnSpc>
              <a:spcBef>
                <a:spcPts val="400"/>
              </a:spcBef>
              <a:spcAft>
                <a:spcPts val="0"/>
              </a:spcAft>
              <a:buClr>
                <a:schemeClr val="dk1"/>
              </a:buClr>
              <a:buSzPts val="800"/>
              <a:buNone/>
              <a:defRPr sz="800"/>
            </a:lvl8pPr>
            <a:lvl9pPr indent="-228600" lvl="8" marL="4114800" rtl="0" algn="l">
              <a:lnSpc>
                <a:spcPct val="90000"/>
              </a:lnSpc>
              <a:spcBef>
                <a:spcPts val="400"/>
              </a:spcBef>
              <a:spcAft>
                <a:spcPts val="0"/>
              </a:spcAft>
              <a:buClr>
                <a:schemeClr val="dk1"/>
              </a:buClr>
              <a:buSzPts val="800"/>
              <a:buNone/>
              <a:defRPr sz="800"/>
            </a:lvl9pPr>
          </a:lstStyle>
          <a:p/>
        </p:txBody>
      </p:sp>
      <p:sp>
        <p:nvSpPr>
          <p:cNvPr id="269" name="Google Shape;269;p60"/>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270" name="Google Shape;270;p60"/>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271" name="Google Shape;271;p60"/>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72" name="Shape 272"/>
        <p:cNvGrpSpPr/>
        <p:nvPr/>
      </p:nvGrpSpPr>
      <p:grpSpPr>
        <a:xfrm>
          <a:off x="0" y="0"/>
          <a:ext cx="0" cy="0"/>
          <a:chOff x="0" y="0"/>
          <a:chExt cx="0" cy="0"/>
        </a:xfrm>
      </p:grpSpPr>
      <p:sp>
        <p:nvSpPr>
          <p:cNvPr id="273" name="Google Shape;273;p61"/>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274" name="Google Shape;274;p61"/>
          <p:cNvSpPr txBox="1"/>
          <p:nvPr>
            <p:ph idx="1" type="body"/>
          </p:nvPr>
        </p:nvSpPr>
        <p:spPr>
          <a:xfrm rot="5400000">
            <a:off x="2940300" y="-942431"/>
            <a:ext cx="3263400" cy="7886700"/>
          </a:xfrm>
          <a:prstGeom prst="rect">
            <a:avLst/>
          </a:prstGeom>
          <a:noFill/>
          <a:ln>
            <a:noFill/>
          </a:ln>
        </p:spPr>
        <p:txBody>
          <a:bodyPr anchorCtr="0" anchor="t" bIns="34275" lIns="68575" spcFirstLastPara="1" rIns="68575" wrap="square" tIns="34275">
            <a:norm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275" name="Google Shape;275;p61"/>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276" name="Google Shape;276;p61"/>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277" name="Google Shape;277;p61"/>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78" name="Shape 278"/>
        <p:cNvGrpSpPr/>
        <p:nvPr/>
      </p:nvGrpSpPr>
      <p:grpSpPr>
        <a:xfrm>
          <a:off x="0" y="0"/>
          <a:ext cx="0" cy="0"/>
          <a:chOff x="0" y="0"/>
          <a:chExt cx="0" cy="0"/>
        </a:xfrm>
      </p:grpSpPr>
      <p:sp>
        <p:nvSpPr>
          <p:cNvPr id="279" name="Google Shape;279;p62"/>
          <p:cNvSpPr txBox="1"/>
          <p:nvPr>
            <p:ph type="title"/>
          </p:nvPr>
        </p:nvSpPr>
        <p:spPr>
          <a:xfrm rot="5400000">
            <a:off x="5350050" y="1467544"/>
            <a:ext cx="4359000" cy="19716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280" name="Google Shape;280;p62"/>
          <p:cNvSpPr txBox="1"/>
          <p:nvPr>
            <p:ph idx="1" type="body"/>
          </p:nvPr>
        </p:nvSpPr>
        <p:spPr>
          <a:xfrm rot="5400000">
            <a:off x="1349475" y="-447056"/>
            <a:ext cx="4359000" cy="5800800"/>
          </a:xfrm>
          <a:prstGeom prst="rect">
            <a:avLst/>
          </a:prstGeom>
          <a:noFill/>
          <a:ln>
            <a:noFill/>
          </a:ln>
        </p:spPr>
        <p:txBody>
          <a:bodyPr anchorCtr="0" anchor="t" bIns="34275" lIns="68575" spcFirstLastPara="1" rIns="68575" wrap="square" tIns="34275">
            <a:norm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281" name="Google Shape;281;p62"/>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282" name="Google Shape;282;p62"/>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283" name="Google Shape;283;p62"/>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6.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4.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3.xml"/><Relationship Id="rId10" Type="http://schemas.openxmlformats.org/officeDocument/2006/relationships/slideLayout" Target="../slideLayouts/slideLayout32.xml"/><Relationship Id="rId13" Type="http://schemas.openxmlformats.org/officeDocument/2006/relationships/theme" Target="../theme/theme1.xml"/><Relationship Id="rId12" Type="http://schemas.openxmlformats.org/officeDocument/2006/relationships/slideLayout" Target="../slideLayouts/slideLayout34.xml"/><Relationship Id="rId1" Type="http://schemas.openxmlformats.org/officeDocument/2006/relationships/slideLayout" Target="../slideLayouts/slideLayout23.xml"/><Relationship Id="rId2" Type="http://schemas.openxmlformats.org/officeDocument/2006/relationships/slideLayout" Target="../slideLayouts/slideLayout24.xml"/><Relationship Id="rId3" Type="http://schemas.openxmlformats.org/officeDocument/2006/relationships/slideLayout" Target="../slideLayouts/slideLayout25.xml"/><Relationship Id="rId4" Type="http://schemas.openxmlformats.org/officeDocument/2006/relationships/slideLayout" Target="../slideLayouts/slideLayout26.xml"/><Relationship Id="rId9" Type="http://schemas.openxmlformats.org/officeDocument/2006/relationships/slideLayout" Target="../slideLayouts/slideLayout31.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45.xml"/><Relationship Id="rId10" Type="http://schemas.openxmlformats.org/officeDocument/2006/relationships/slideLayout" Target="../slideLayouts/slideLayout44.xml"/><Relationship Id="rId13" Type="http://schemas.openxmlformats.org/officeDocument/2006/relationships/theme" Target="../theme/theme5.xml"/><Relationship Id="rId12" Type="http://schemas.openxmlformats.org/officeDocument/2006/relationships/slideLayout" Target="../slideLayouts/slideLayout46.xml"/><Relationship Id="rId1" Type="http://schemas.openxmlformats.org/officeDocument/2006/relationships/slideLayout" Target="../slideLayouts/slideLayout35.xml"/><Relationship Id="rId2" Type="http://schemas.openxmlformats.org/officeDocument/2006/relationships/slideLayout" Target="../slideLayouts/slideLayout36.xml"/><Relationship Id="rId3" Type="http://schemas.openxmlformats.org/officeDocument/2006/relationships/slideLayout" Target="../slideLayouts/slideLayout37.xml"/><Relationship Id="rId4" Type="http://schemas.openxmlformats.org/officeDocument/2006/relationships/slideLayout" Target="../slideLayouts/slideLayout38.xml"/><Relationship Id="rId9" Type="http://schemas.openxmlformats.org/officeDocument/2006/relationships/slideLayout" Target="../slideLayouts/slideLayout43.xml"/><Relationship Id="rId5" Type="http://schemas.openxmlformats.org/officeDocument/2006/relationships/slideLayout" Target="../slideLayouts/slideLayout39.xml"/><Relationship Id="rId6" Type="http://schemas.openxmlformats.org/officeDocument/2006/relationships/slideLayout" Target="../slideLayouts/slideLayout40.xml"/><Relationship Id="rId7" Type="http://schemas.openxmlformats.org/officeDocument/2006/relationships/slideLayout" Target="../slideLayouts/slideLayout41.xml"/><Relationship Id="rId8"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11" Type="http://schemas.openxmlformats.org/officeDocument/2006/relationships/slideLayout" Target="../slideLayouts/slideLayout57.xml"/><Relationship Id="rId10" Type="http://schemas.openxmlformats.org/officeDocument/2006/relationships/slideLayout" Target="../slideLayouts/slideLayout56.xml"/><Relationship Id="rId12" Type="http://schemas.openxmlformats.org/officeDocument/2006/relationships/theme" Target="../theme/theme3.xml"/><Relationship Id="rId1" Type="http://schemas.openxmlformats.org/officeDocument/2006/relationships/slideLayout" Target="../slideLayouts/slideLayout47.xml"/><Relationship Id="rId2" Type="http://schemas.openxmlformats.org/officeDocument/2006/relationships/slideLayout" Target="../slideLayouts/slideLayout48.xml"/><Relationship Id="rId3" Type="http://schemas.openxmlformats.org/officeDocument/2006/relationships/slideLayout" Target="../slideLayouts/slideLayout49.xml"/><Relationship Id="rId4" Type="http://schemas.openxmlformats.org/officeDocument/2006/relationships/slideLayout" Target="../slideLayouts/slideLayout50.xml"/><Relationship Id="rId9" Type="http://schemas.openxmlformats.org/officeDocument/2006/relationships/slideLayout" Target="../slideLayouts/slideLayout55.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1600"/>
              </a:spcBef>
              <a:spcAft>
                <a:spcPts val="0"/>
              </a:spcAft>
              <a:buClr>
                <a:schemeClr val="dk2"/>
              </a:buClr>
              <a:buSzPts val="1400"/>
              <a:buChar char="○"/>
              <a:defRPr>
                <a:solidFill>
                  <a:schemeClr val="dk2"/>
                </a:solidFill>
              </a:defRPr>
            </a:lvl2pPr>
            <a:lvl3pPr indent="-317500" lvl="2" marL="1371600" rtl="0">
              <a:lnSpc>
                <a:spcPct val="115000"/>
              </a:lnSpc>
              <a:spcBef>
                <a:spcPts val="1600"/>
              </a:spcBef>
              <a:spcAft>
                <a:spcPts val="0"/>
              </a:spcAft>
              <a:buClr>
                <a:schemeClr val="dk2"/>
              </a:buClr>
              <a:buSzPts val="1400"/>
              <a:buChar char="■"/>
              <a:defRPr>
                <a:solidFill>
                  <a:schemeClr val="dk2"/>
                </a:solidFill>
              </a:defRPr>
            </a:lvl3pPr>
            <a:lvl4pPr indent="-317500" lvl="3" marL="1828800" rtl="0">
              <a:lnSpc>
                <a:spcPct val="115000"/>
              </a:lnSpc>
              <a:spcBef>
                <a:spcPts val="1600"/>
              </a:spcBef>
              <a:spcAft>
                <a:spcPts val="0"/>
              </a:spcAft>
              <a:buClr>
                <a:schemeClr val="dk2"/>
              </a:buClr>
              <a:buSzPts val="1400"/>
              <a:buChar char="●"/>
              <a:defRPr>
                <a:solidFill>
                  <a:schemeClr val="dk2"/>
                </a:solidFill>
              </a:defRPr>
            </a:lvl4pPr>
            <a:lvl5pPr indent="-317500" lvl="4" marL="2286000" rtl="0">
              <a:lnSpc>
                <a:spcPct val="115000"/>
              </a:lnSpc>
              <a:spcBef>
                <a:spcPts val="1600"/>
              </a:spcBef>
              <a:spcAft>
                <a:spcPts val="0"/>
              </a:spcAft>
              <a:buClr>
                <a:schemeClr val="dk2"/>
              </a:buClr>
              <a:buSzPts val="1400"/>
              <a:buChar char="○"/>
              <a:defRPr>
                <a:solidFill>
                  <a:schemeClr val="dk2"/>
                </a:solidFill>
              </a:defRPr>
            </a:lvl5pPr>
            <a:lvl6pPr indent="-317500" lvl="5" marL="2743200" rtl="0">
              <a:lnSpc>
                <a:spcPct val="115000"/>
              </a:lnSpc>
              <a:spcBef>
                <a:spcPts val="1600"/>
              </a:spcBef>
              <a:spcAft>
                <a:spcPts val="0"/>
              </a:spcAft>
              <a:buClr>
                <a:schemeClr val="dk2"/>
              </a:buClr>
              <a:buSzPts val="1400"/>
              <a:buChar char="■"/>
              <a:defRPr>
                <a:solidFill>
                  <a:schemeClr val="dk2"/>
                </a:solidFill>
              </a:defRPr>
            </a:lvl6pPr>
            <a:lvl7pPr indent="-317500" lvl="6" marL="3200400" rtl="0">
              <a:lnSpc>
                <a:spcPct val="115000"/>
              </a:lnSpc>
              <a:spcBef>
                <a:spcPts val="1600"/>
              </a:spcBef>
              <a:spcAft>
                <a:spcPts val="0"/>
              </a:spcAft>
              <a:buClr>
                <a:schemeClr val="dk2"/>
              </a:buClr>
              <a:buSzPts val="1400"/>
              <a:buChar char="●"/>
              <a:defRPr>
                <a:solidFill>
                  <a:schemeClr val="dk2"/>
                </a:solidFill>
              </a:defRPr>
            </a:lvl7pPr>
            <a:lvl8pPr indent="-317500" lvl="7" marL="3657600" rtl="0">
              <a:lnSpc>
                <a:spcPct val="115000"/>
              </a:lnSpc>
              <a:spcBef>
                <a:spcPts val="1600"/>
              </a:spcBef>
              <a:spcAft>
                <a:spcPts val="0"/>
              </a:spcAft>
              <a:buClr>
                <a:schemeClr val="dk2"/>
              </a:buClr>
              <a:buSzPts val="1400"/>
              <a:buChar char="○"/>
              <a:defRPr>
                <a:solidFill>
                  <a:schemeClr val="dk2"/>
                </a:solidFill>
              </a:defRPr>
            </a:lvl8pPr>
            <a:lvl9pPr indent="-317500" lvl="8" marL="4114800" rtl="0">
              <a:lnSpc>
                <a:spcPct val="115000"/>
              </a:lnSpc>
              <a:spcBef>
                <a:spcPts val="1600"/>
              </a:spcBef>
              <a:spcAft>
                <a:spcPts val="1600"/>
              </a:spcAft>
              <a:buClr>
                <a:schemeClr val="dk2"/>
              </a:buClr>
              <a:buSzPts val="1400"/>
              <a:buChar char="■"/>
              <a:defRPr>
                <a:solidFill>
                  <a:schemeClr val="dk2"/>
                </a:solidFill>
              </a:defRPr>
            </a:lvl9pPr>
          </a:lstStyle>
          <a:p/>
        </p:txBody>
      </p:sp>
      <p:sp>
        <p:nvSpPr>
          <p:cNvPr id="53" name="Google Shape;5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tropic">
    <p:bg>
      <p:bgPr>
        <a:solidFill>
          <a:schemeClr val="lt1"/>
        </a:solidFill>
      </p:bgPr>
    </p:bg>
    <p:spTree>
      <p:nvGrpSpPr>
        <p:cNvPr id="95" name="Shape 95"/>
        <p:cNvGrpSpPr/>
        <p:nvPr/>
      </p:nvGrpSpPr>
      <p:grpSpPr>
        <a:xfrm>
          <a:off x="0" y="0"/>
          <a:ext cx="0" cy="0"/>
          <a:chOff x="0" y="0"/>
          <a:chExt cx="0" cy="0"/>
        </a:xfrm>
      </p:grpSpPr>
      <p:sp>
        <p:nvSpPr>
          <p:cNvPr id="96" name="Google Shape;96;p25"/>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1pPr>
            <a:lvl2pPr lvl="1" rtl="0">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2pPr>
            <a:lvl3pPr lvl="2" rtl="0">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3pPr>
            <a:lvl4pPr lvl="3" rtl="0">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4pPr>
            <a:lvl5pPr lvl="4" rtl="0">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5pPr>
            <a:lvl6pPr lvl="5" rtl="0">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6pPr>
            <a:lvl7pPr lvl="6" rtl="0">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7pPr>
            <a:lvl8pPr lvl="7" rtl="0">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8pPr>
            <a:lvl9pPr lvl="8" rtl="0">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9pPr>
          </a:lstStyle>
          <a:p/>
        </p:txBody>
      </p:sp>
      <p:sp>
        <p:nvSpPr>
          <p:cNvPr id="97" name="Google Shape;97;p25"/>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indent="-317500" lvl="1" marL="914400" rtl="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indent="-317500" lvl="2" marL="1371600" rtl="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indent="-317500" lvl="3" marL="1828800" rtl="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indent="-317500" lvl="4" marL="2286000" rtl="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indent="-317500" lvl="5" marL="2743200" rtl="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indent="-317500" lvl="6" marL="3200400" rtl="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indent="-317500" lvl="7" marL="3657600" rtl="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indent="-317500" lvl="8" marL="4114800" rtl="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9pPr>
          </a:lstStyle>
          <a:p/>
        </p:txBody>
      </p:sp>
      <p:sp>
        <p:nvSpPr>
          <p:cNvPr id="98" name="Google Shape;98;p2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latin typeface="Open Sans"/>
                <a:ea typeface="Open Sans"/>
                <a:cs typeface="Open Sans"/>
                <a:sym typeface="Open Sans"/>
              </a:defRPr>
            </a:lvl1pPr>
            <a:lvl2pPr lvl="1" rtl="0" algn="r">
              <a:buNone/>
              <a:defRPr sz="1000">
                <a:solidFill>
                  <a:schemeClr val="dk2"/>
                </a:solidFill>
                <a:latin typeface="Open Sans"/>
                <a:ea typeface="Open Sans"/>
                <a:cs typeface="Open Sans"/>
                <a:sym typeface="Open Sans"/>
              </a:defRPr>
            </a:lvl2pPr>
            <a:lvl3pPr lvl="2" rtl="0" algn="r">
              <a:buNone/>
              <a:defRPr sz="1000">
                <a:solidFill>
                  <a:schemeClr val="dk2"/>
                </a:solidFill>
                <a:latin typeface="Open Sans"/>
                <a:ea typeface="Open Sans"/>
                <a:cs typeface="Open Sans"/>
                <a:sym typeface="Open Sans"/>
              </a:defRPr>
            </a:lvl3pPr>
            <a:lvl4pPr lvl="3" rtl="0" algn="r">
              <a:buNone/>
              <a:defRPr sz="1000">
                <a:solidFill>
                  <a:schemeClr val="dk2"/>
                </a:solidFill>
                <a:latin typeface="Open Sans"/>
                <a:ea typeface="Open Sans"/>
                <a:cs typeface="Open Sans"/>
                <a:sym typeface="Open Sans"/>
              </a:defRPr>
            </a:lvl4pPr>
            <a:lvl5pPr lvl="4" rtl="0" algn="r">
              <a:buNone/>
              <a:defRPr sz="1000">
                <a:solidFill>
                  <a:schemeClr val="dk2"/>
                </a:solidFill>
                <a:latin typeface="Open Sans"/>
                <a:ea typeface="Open Sans"/>
                <a:cs typeface="Open Sans"/>
                <a:sym typeface="Open Sans"/>
              </a:defRPr>
            </a:lvl5pPr>
            <a:lvl6pPr lvl="5" rtl="0" algn="r">
              <a:buNone/>
              <a:defRPr sz="1000">
                <a:solidFill>
                  <a:schemeClr val="dk2"/>
                </a:solidFill>
                <a:latin typeface="Open Sans"/>
                <a:ea typeface="Open Sans"/>
                <a:cs typeface="Open Sans"/>
                <a:sym typeface="Open Sans"/>
              </a:defRPr>
            </a:lvl6pPr>
            <a:lvl7pPr lvl="6" rtl="0" algn="r">
              <a:buNone/>
              <a:defRPr sz="1000">
                <a:solidFill>
                  <a:schemeClr val="dk2"/>
                </a:solidFill>
                <a:latin typeface="Open Sans"/>
                <a:ea typeface="Open Sans"/>
                <a:cs typeface="Open Sans"/>
                <a:sym typeface="Open Sans"/>
              </a:defRPr>
            </a:lvl7pPr>
            <a:lvl8pPr lvl="7" rtl="0" algn="r">
              <a:buNone/>
              <a:defRPr sz="1000">
                <a:solidFill>
                  <a:schemeClr val="dk2"/>
                </a:solidFill>
                <a:latin typeface="Open Sans"/>
                <a:ea typeface="Open Sans"/>
                <a:cs typeface="Open Sans"/>
                <a:sym typeface="Open Sans"/>
              </a:defRPr>
            </a:lvl8pPr>
            <a:lvl9pPr lvl="8" rtl="0" algn="r">
              <a:buNone/>
              <a:defRPr sz="1000">
                <a:solidFill>
                  <a:schemeClr val="dk2"/>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58" name="Shape 158"/>
        <p:cNvGrpSpPr/>
        <p:nvPr/>
      </p:nvGrpSpPr>
      <p:grpSpPr>
        <a:xfrm>
          <a:off x="0" y="0"/>
          <a:ext cx="0" cy="0"/>
          <a:chOff x="0" y="0"/>
          <a:chExt cx="0" cy="0"/>
        </a:xfrm>
      </p:grpSpPr>
      <p:sp>
        <p:nvSpPr>
          <p:cNvPr id="159" name="Google Shape;159;p3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3000"/>
              <a:buFont typeface="Calibri"/>
              <a:buNone/>
              <a:defRPr sz="3000">
                <a:solidFill>
                  <a:schemeClr val="dk1"/>
                </a:solidFill>
                <a:latin typeface="Calibri"/>
                <a:ea typeface="Calibri"/>
                <a:cs typeface="Calibri"/>
                <a:sym typeface="Calibri"/>
              </a:defRPr>
            </a:lvl1pPr>
            <a:lvl2pPr lvl="1" rtl="0">
              <a:spcBef>
                <a:spcPts val="0"/>
              </a:spcBef>
              <a:spcAft>
                <a:spcPts val="0"/>
              </a:spcAft>
              <a:buClr>
                <a:schemeClr val="dk1"/>
              </a:buClr>
              <a:buSzPts val="3000"/>
              <a:buFont typeface="Calibri"/>
              <a:buNone/>
              <a:defRPr sz="3000">
                <a:solidFill>
                  <a:schemeClr val="dk1"/>
                </a:solidFill>
                <a:latin typeface="Calibri"/>
                <a:ea typeface="Calibri"/>
                <a:cs typeface="Calibri"/>
                <a:sym typeface="Calibri"/>
              </a:defRPr>
            </a:lvl2pPr>
            <a:lvl3pPr lvl="2" rtl="0">
              <a:spcBef>
                <a:spcPts val="0"/>
              </a:spcBef>
              <a:spcAft>
                <a:spcPts val="0"/>
              </a:spcAft>
              <a:buClr>
                <a:schemeClr val="dk1"/>
              </a:buClr>
              <a:buSzPts val="3000"/>
              <a:buFont typeface="Calibri"/>
              <a:buNone/>
              <a:defRPr sz="3000">
                <a:solidFill>
                  <a:schemeClr val="dk1"/>
                </a:solidFill>
                <a:latin typeface="Calibri"/>
                <a:ea typeface="Calibri"/>
                <a:cs typeface="Calibri"/>
                <a:sym typeface="Calibri"/>
              </a:defRPr>
            </a:lvl3pPr>
            <a:lvl4pPr lvl="3" rtl="0">
              <a:spcBef>
                <a:spcPts val="0"/>
              </a:spcBef>
              <a:spcAft>
                <a:spcPts val="0"/>
              </a:spcAft>
              <a:buClr>
                <a:schemeClr val="dk1"/>
              </a:buClr>
              <a:buSzPts val="3000"/>
              <a:buFont typeface="Calibri"/>
              <a:buNone/>
              <a:defRPr sz="3000">
                <a:solidFill>
                  <a:schemeClr val="dk1"/>
                </a:solidFill>
                <a:latin typeface="Calibri"/>
                <a:ea typeface="Calibri"/>
                <a:cs typeface="Calibri"/>
                <a:sym typeface="Calibri"/>
              </a:defRPr>
            </a:lvl4pPr>
            <a:lvl5pPr lvl="4" rtl="0">
              <a:spcBef>
                <a:spcPts val="0"/>
              </a:spcBef>
              <a:spcAft>
                <a:spcPts val="0"/>
              </a:spcAft>
              <a:buClr>
                <a:schemeClr val="dk1"/>
              </a:buClr>
              <a:buSzPts val="3000"/>
              <a:buFont typeface="Calibri"/>
              <a:buNone/>
              <a:defRPr sz="3000">
                <a:solidFill>
                  <a:schemeClr val="dk1"/>
                </a:solidFill>
                <a:latin typeface="Calibri"/>
                <a:ea typeface="Calibri"/>
                <a:cs typeface="Calibri"/>
                <a:sym typeface="Calibri"/>
              </a:defRPr>
            </a:lvl5pPr>
            <a:lvl6pPr lvl="5" rtl="0">
              <a:spcBef>
                <a:spcPts val="0"/>
              </a:spcBef>
              <a:spcAft>
                <a:spcPts val="0"/>
              </a:spcAft>
              <a:buClr>
                <a:schemeClr val="dk1"/>
              </a:buClr>
              <a:buSzPts val="3000"/>
              <a:buFont typeface="Calibri"/>
              <a:buNone/>
              <a:defRPr sz="3000">
                <a:solidFill>
                  <a:schemeClr val="dk1"/>
                </a:solidFill>
                <a:latin typeface="Calibri"/>
                <a:ea typeface="Calibri"/>
                <a:cs typeface="Calibri"/>
                <a:sym typeface="Calibri"/>
              </a:defRPr>
            </a:lvl6pPr>
            <a:lvl7pPr lvl="6" rtl="0">
              <a:spcBef>
                <a:spcPts val="0"/>
              </a:spcBef>
              <a:spcAft>
                <a:spcPts val="0"/>
              </a:spcAft>
              <a:buClr>
                <a:schemeClr val="dk1"/>
              </a:buClr>
              <a:buSzPts val="3000"/>
              <a:buFont typeface="Calibri"/>
              <a:buNone/>
              <a:defRPr sz="3000">
                <a:solidFill>
                  <a:schemeClr val="dk1"/>
                </a:solidFill>
                <a:latin typeface="Calibri"/>
                <a:ea typeface="Calibri"/>
                <a:cs typeface="Calibri"/>
                <a:sym typeface="Calibri"/>
              </a:defRPr>
            </a:lvl7pPr>
            <a:lvl8pPr lvl="7" rtl="0">
              <a:spcBef>
                <a:spcPts val="0"/>
              </a:spcBef>
              <a:spcAft>
                <a:spcPts val="0"/>
              </a:spcAft>
              <a:buClr>
                <a:schemeClr val="dk1"/>
              </a:buClr>
              <a:buSzPts val="3000"/>
              <a:buFont typeface="Calibri"/>
              <a:buNone/>
              <a:defRPr sz="3000">
                <a:solidFill>
                  <a:schemeClr val="dk1"/>
                </a:solidFill>
                <a:latin typeface="Calibri"/>
                <a:ea typeface="Calibri"/>
                <a:cs typeface="Calibri"/>
                <a:sym typeface="Calibri"/>
              </a:defRPr>
            </a:lvl8pPr>
            <a:lvl9pPr lvl="8" rtl="0">
              <a:spcBef>
                <a:spcPts val="0"/>
              </a:spcBef>
              <a:spcAft>
                <a:spcPts val="0"/>
              </a:spcAft>
              <a:buClr>
                <a:schemeClr val="dk1"/>
              </a:buClr>
              <a:buSzPts val="3000"/>
              <a:buFont typeface="Calibri"/>
              <a:buNone/>
              <a:defRPr sz="3000">
                <a:solidFill>
                  <a:schemeClr val="dk1"/>
                </a:solidFill>
                <a:latin typeface="Calibri"/>
                <a:ea typeface="Calibri"/>
                <a:cs typeface="Calibri"/>
                <a:sym typeface="Calibri"/>
              </a:defRPr>
            </a:lvl9pPr>
          </a:lstStyle>
          <a:p/>
        </p:txBody>
      </p:sp>
      <p:sp>
        <p:nvSpPr>
          <p:cNvPr id="160" name="Google Shape;160;p3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SzPts val="1800"/>
              <a:buFont typeface="Calibri"/>
              <a:buChar char="•"/>
              <a:defRPr sz="1800">
                <a:latin typeface="Calibri"/>
                <a:ea typeface="Calibri"/>
                <a:cs typeface="Calibri"/>
                <a:sym typeface="Calibri"/>
              </a:defRPr>
            </a:lvl1pPr>
            <a:lvl2pPr indent="-317500" lvl="1" marL="914400" rtl="0">
              <a:lnSpc>
                <a:spcPct val="115000"/>
              </a:lnSpc>
              <a:spcBef>
                <a:spcPts val="1600"/>
              </a:spcBef>
              <a:spcAft>
                <a:spcPts val="0"/>
              </a:spcAft>
              <a:buSzPts val="1400"/>
              <a:buFont typeface="Calibri"/>
              <a:buChar char="○"/>
              <a:defRPr>
                <a:latin typeface="Calibri"/>
                <a:ea typeface="Calibri"/>
                <a:cs typeface="Calibri"/>
                <a:sym typeface="Calibri"/>
              </a:defRPr>
            </a:lvl2pPr>
            <a:lvl3pPr indent="-317500" lvl="2" marL="1371600" rtl="0">
              <a:lnSpc>
                <a:spcPct val="115000"/>
              </a:lnSpc>
              <a:spcBef>
                <a:spcPts val="1600"/>
              </a:spcBef>
              <a:spcAft>
                <a:spcPts val="0"/>
              </a:spcAft>
              <a:buSzPts val="1400"/>
              <a:buFont typeface="Calibri"/>
              <a:buChar char="■"/>
              <a:defRPr>
                <a:latin typeface="Calibri"/>
                <a:ea typeface="Calibri"/>
                <a:cs typeface="Calibri"/>
                <a:sym typeface="Calibri"/>
              </a:defRPr>
            </a:lvl3pPr>
            <a:lvl4pPr indent="-317500" lvl="3" marL="1828800" rtl="0">
              <a:lnSpc>
                <a:spcPct val="115000"/>
              </a:lnSpc>
              <a:spcBef>
                <a:spcPts val="1600"/>
              </a:spcBef>
              <a:spcAft>
                <a:spcPts val="0"/>
              </a:spcAft>
              <a:buSzPts val="1400"/>
              <a:buFont typeface="Calibri"/>
              <a:buChar char="●"/>
              <a:defRPr>
                <a:latin typeface="Calibri"/>
                <a:ea typeface="Calibri"/>
                <a:cs typeface="Calibri"/>
                <a:sym typeface="Calibri"/>
              </a:defRPr>
            </a:lvl4pPr>
            <a:lvl5pPr indent="-317500" lvl="4" marL="2286000" rtl="0">
              <a:lnSpc>
                <a:spcPct val="115000"/>
              </a:lnSpc>
              <a:spcBef>
                <a:spcPts val="1600"/>
              </a:spcBef>
              <a:spcAft>
                <a:spcPts val="0"/>
              </a:spcAft>
              <a:buSzPts val="1400"/>
              <a:buFont typeface="Calibri"/>
              <a:buChar char="○"/>
              <a:defRPr>
                <a:latin typeface="Calibri"/>
                <a:ea typeface="Calibri"/>
                <a:cs typeface="Calibri"/>
                <a:sym typeface="Calibri"/>
              </a:defRPr>
            </a:lvl5pPr>
            <a:lvl6pPr indent="-317500" lvl="5" marL="2743200" rtl="0">
              <a:lnSpc>
                <a:spcPct val="115000"/>
              </a:lnSpc>
              <a:spcBef>
                <a:spcPts val="1600"/>
              </a:spcBef>
              <a:spcAft>
                <a:spcPts val="0"/>
              </a:spcAft>
              <a:buSzPts val="1400"/>
              <a:buFont typeface="Calibri"/>
              <a:buChar char="■"/>
              <a:defRPr>
                <a:latin typeface="Calibri"/>
                <a:ea typeface="Calibri"/>
                <a:cs typeface="Calibri"/>
                <a:sym typeface="Calibri"/>
              </a:defRPr>
            </a:lvl6pPr>
            <a:lvl7pPr indent="-317500" lvl="6" marL="3200400" rtl="0">
              <a:lnSpc>
                <a:spcPct val="115000"/>
              </a:lnSpc>
              <a:spcBef>
                <a:spcPts val="1600"/>
              </a:spcBef>
              <a:spcAft>
                <a:spcPts val="0"/>
              </a:spcAft>
              <a:buSzPts val="1400"/>
              <a:buFont typeface="Calibri"/>
              <a:buChar char="●"/>
              <a:defRPr>
                <a:latin typeface="Calibri"/>
                <a:ea typeface="Calibri"/>
                <a:cs typeface="Calibri"/>
                <a:sym typeface="Calibri"/>
              </a:defRPr>
            </a:lvl7pPr>
            <a:lvl8pPr indent="-317500" lvl="7" marL="3657600" rtl="0">
              <a:lnSpc>
                <a:spcPct val="115000"/>
              </a:lnSpc>
              <a:spcBef>
                <a:spcPts val="1600"/>
              </a:spcBef>
              <a:spcAft>
                <a:spcPts val="0"/>
              </a:spcAft>
              <a:buSzPts val="1400"/>
              <a:buFont typeface="Calibri"/>
              <a:buChar char="○"/>
              <a:defRPr>
                <a:latin typeface="Calibri"/>
                <a:ea typeface="Calibri"/>
                <a:cs typeface="Calibri"/>
                <a:sym typeface="Calibri"/>
              </a:defRPr>
            </a:lvl8pPr>
            <a:lvl9pPr indent="-317500" lvl="8" marL="4114800" rtl="0">
              <a:lnSpc>
                <a:spcPct val="115000"/>
              </a:lnSpc>
              <a:spcBef>
                <a:spcPts val="1600"/>
              </a:spcBef>
              <a:spcAft>
                <a:spcPts val="1600"/>
              </a:spcAft>
              <a:buSzPts val="1400"/>
              <a:buFont typeface="Calibri"/>
              <a:buChar char="■"/>
              <a:defRPr>
                <a:latin typeface="Calibri"/>
                <a:ea typeface="Calibri"/>
                <a:cs typeface="Calibri"/>
                <a:sym typeface="Calibri"/>
              </a:defRPr>
            </a:lvl9pPr>
          </a:lstStyle>
          <a:p/>
        </p:txBody>
      </p:sp>
      <p:sp>
        <p:nvSpPr>
          <p:cNvPr id="161" name="Google Shape;161;p3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 id="2147483693"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9" name="Shape 209"/>
        <p:cNvGrpSpPr/>
        <p:nvPr/>
      </p:nvGrpSpPr>
      <p:grpSpPr>
        <a:xfrm>
          <a:off x="0" y="0"/>
          <a:ext cx="0" cy="0"/>
          <a:chOff x="0" y="0"/>
          <a:chExt cx="0" cy="0"/>
        </a:xfrm>
      </p:grpSpPr>
      <p:sp>
        <p:nvSpPr>
          <p:cNvPr id="210" name="Google Shape;210;p51"/>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marR="0" rtl="0" algn="l">
              <a:lnSpc>
                <a:spcPct val="90000"/>
              </a:lnSpc>
              <a:spcBef>
                <a:spcPts val="0"/>
              </a:spcBef>
              <a:spcAft>
                <a:spcPts val="0"/>
              </a:spcAft>
              <a:buClr>
                <a:schemeClr val="dk1"/>
              </a:buClr>
              <a:buSzPts val="3300"/>
              <a:buFont typeface="Arial"/>
              <a:buNone/>
              <a:defRPr b="0" i="0" sz="3300" u="none" cap="none" strike="noStrike">
                <a:solidFill>
                  <a:schemeClr val="dk1"/>
                </a:solidFill>
                <a:latin typeface="Arial"/>
                <a:ea typeface="Arial"/>
                <a:cs typeface="Arial"/>
                <a:sym typeface="Arial"/>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211" name="Google Shape;211;p51"/>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rmAutofit/>
          </a:bodyPr>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212" name="Google Shape;212;p51"/>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SzPts val="1100"/>
              <a:buNone/>
              <a:defRPr b="0" i="0" sz="900" u="none" cap="none" strike="noStrike">
                <a:solidFill>
                  <a:srgbClr val="888888"/>
                </a:solidFill>
                <a:latin typeface="Arial"/>
                <a:ea typeface="Arial"/>
                <a:cs typeface="Arial"/>
                <a:sym typeface="Arial"/>
              </a:defRPr>
            </a:lvl1pPr>
            <a:lvl2pPr lvl="1" marR="0" rtl="0" algn="l">
              <a:spcBef>
                <a:spcPts val="0"/>
              </a:spcBef>
              <a:spcAft>
                <a:spcPts val="0"/>
              </a:spcAft>
              <a:buSzPts val="1100"/>
              <a:buNone/>
              <a:defRPr b="0" i="0" sz="1400" u="none" cap="none" strike="noStrike">
                <a:solidFill>
                  <a:schemeClr val="dk1"/>
                </a:solidFill>
                <a:latin typeface="Arial"/>
                <a:ea typeface="Arial"/>
                <a:cs typeface="Arial"/>
                <a:sym typeface="Arial"/>
              </a:defRPr>
            </a:lvl2pPr>
            <a:lvl3pPr lvl="2" marR="0" rtl="0" algn="l">
              <a:spcBef>
                <a:spcPts val="0"/>
              </a:spcBef>
              <a:spcAft>
                <a:spcPts val="0"/>
              </a:spcAft>
              <a:buSzPts val="1100"/>
              <a:buNone/>
              <a:defRPr b="0" i="0" sz="1400" u="none" cap="none" strike="noStrike">
                <a:solidFill>
                  <a:schemeClr val="dk1"/>
                </a:solidFill>
                <a:latin typeface="Arial"/>
                <a:ea typeface="Arial"/>
                <a:cs typeface="Arial"/>
                <a:sym typeface="Arial"/>
              </a:defRPr>
            </a:lvl3pPr>
            <a:lvl4pPr lvl="3" marR="0" rtl="0" algn="l">
              <a:spcBef>
                <a:spcPts val="0"/>
              </a:spcBef>
              <a:spcAft>
                <a:spcPts val="0"/>
              </a:spcAft>
              <a:buSzPts val="1100"/>
              <a:buNone/>
              <a:defRPr b="0" i="0" sz="1400" u="none" cap="none" strike="noStrike">
                <a:solidFill>
                  <a:schemeClr val="dk1"/>
                </a:solidFill>
                <a:latin typeface="Arial"/>
                <a:ea typeface="Arial"/>
                <a:cs typeface="Arial"/>
                <a:sym typeface="Arial"/>
              </a:defRPr>
            </a:lvl4pPr>
            <a:lvl5pPr lvl="4" marR="0" rtl="0" algn="l">
              <a:spcBef>
                <a:spcPts val="0"/>
              </a:spcBef>
              <a:spcAft>
                <a:spcPts val="0"/>
              </a:spcAft>
              <a:buSzPts val="1100"/>
              <a:buNone/>
              <a:defRPr b="0" i="0" sz="1400" u="none" cap="none" strike="noStrike">
                <a:solidFill>
                  <a:schemeClr val="dk1"/>
                </a:solidFill>
                <a:latin typeface="Arial"/>
                <a:ea typeface="Arial"/>
                <a:cs typeface="Arial"/>
                <a:sym typeface="Arial"/>
              </a:defRPr>
            </a:lvl5pPr>
            <a:lvl6pPr lvl="5" marR="0" rtl="0" algn="l">
              <a:spcBef>
                <a:spcPts val="0"/>
              </a:spcBef>
              <a:spcAft>
                <a:spcPts val="0"/>
              </a:spcAft>
              <a:buSzPts val="1100"/>
              <a:buNone/>
              <a:defRPr b="0" i="0" sz="1400" u="none" cap="none" strike="noStrike">
                <a:solidFill>
                  <a:schemeClr val="dk1"/>
                </a:solidFill>
                <a:latin typeface="Arial"/>
                <a:ea typeface="Arial"/>
                <a:cs typeface="Arial"/>
                <a:sym typeface="Arial"/>
              </a:defRPr>
            </a:lvl6pPr>
            <a:lvl7pPr lvl="6" marR="0" rtl="0" algn="l">
              <a:spcBef>
                <a:spcPts val="0"/>
              </a:spcBef>
              <a:spcAft>
                <a:spcPts val="0"/>
              </a:spcAft>
              <a:buSzPts val="1100"/>
              <a:buNone/>
              <a:defRPr b="0" i="0" sz="1400" u="none" cap="none" strike="noStrike">
                <a:solidFill>
                  <a:schemeClr val="dk1"/>
                </a:solidFill>
                <a:latin typeface="Arial"/>
                <a:ea typeface="Arial"/>
                <a:cs typeface="Arial"/>
                <a:sym typeface="Arial"/>
              </a:defRPr>
            </a:lvl7pPr>
            <a:lvl8pPr lvl="7" marR="0" rtl="0" algn="l">
              <a:spcBef>
                <a:spcPts val="0"/>
              </a:spcBef>
              <a:spcAft>
                <a:spcPts val="0"/>
              </a:spcAft>
              <a:buSzPts val="1100"/>
              <a:buNone/>
              <a:defRPr b="0" i="0" sz="1400" u="none" cap="none" strike="noStrike">
                <a:solidFill>
                  <a:schemeClr val="dk1"/>
                </a:solidFill>
                <a:latin typeface="Arial"/>
                <a:ea typeface="Arial"/>
                <a:cs typeface="Arial"/>
                <a:sym typeface="Arial"/>
              </a:defRPr>
            </a:lvl8pPr>
            <a:lvl9pPr lvl="8" marR="0" rtl="0" algn="l">
              <a:spcBef>
                <a:spcPts val="0"/>
              </a:spcBef>
              <a:spcAft>
                <a:spcPts val="0"/>
              </a:spcAft>
              <a:buSzPts val="1100"/>
              <a:buNone/>
              <a:defRPr b="0" i="0" sz="1400" u="none" cap="none" strike="noStrike">
                <a:solidFill>
                  <a:schemeClr val="dk1"/>
                </a:solidFill>
                <a:latin typeface="Arial"/>
                <a:ea typeface="Arial"/>
                <a:cs typeface="Arial"/>
                <a:sym typeface="Arial"/>
              </a:defRPr>
            </a:lvl9pPr>
          </a:lstStyle>
          <a:p/>
        </p:txBody>
      </p:sp>
      <p:sp>
        <p:nvSpPr>
          <p:cNvPr id="213" name="Google Shape;213;p51"/>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marR="0" rtl="0" algn="ctr">
              <a:spcBef>
                <a:spcPts val="0"/>
              </a:spcBef>
              <a:spcAft>
                <a:spcPts val="0"/>
              </a:spcAft>
              <a:buSzPts val="1100"/>
              <a:buNone/>
              <a:defRPr b="0" i="0" sz="900" u="none" cap="none" strike="noStrike">
                <a:solidFill>
                  <a:srgbClr val="888888"/>
                </a:solidFill>
                <a:latin typeface="Arial"/>
                <a:ea typeface="Arial"/>
                <a:cs typeface="Arial"/>
                <a:sym typeface="Arial"/>
              </a:defRPr>
            </a:lvl1pPr>
            <a:lvl2pPr lvl="1" marR="0" rtl="0" algn="l">
              <a:spcBef>
                <a:spcPts val="0"/>
              </a:spcBef>
              <a:spcAft>
                <a:spcPts val="0"/>
              </a:spcAft>
              <a:buSzPts val="1100"/>
              <a:buNone/>
              <a:defRPr b="0" i="0" sz="1400" u="none" cap="none" strike="noStrike">
                <a:solidFill>
                  <a:schemeClr val="dk1"/>
                </a:solidFill>
                <a:latin typeface="Arial"/>
                <a:ea typeface="Arial"/>
                <a:cs typeface="Arial"/>
                <a:sym typeface="Arial"/>
              </a:defRPr>
            </a:lvl2pPr>
            <a:lvl3pPr lvl="2" marR="0" rtl="0" algn="l">
              <a:spcBef>
                <a:spcPts val="0"/>
              </a:spcBef>
              <a:spcAft>
                <a:spcPts val="0"/>
              </a:spcAft>
              <a:buSzPts val="1100"/>
              <a:buNone/>
              <a:defRPr b="0" i="0" sz="1400" u="none" cap="none" strike="noStrike">
                <a:solidFill>
                  <a:schemeClr val="dk1"/>
                </a:solidFill>
                <a:latin typeface="Arial"/>
                <a:ea typeface="Arial"/>
                <a:cs typeface="Arial"/>
                <a:sym typeface="Arial"/>
              </a:defRPr>
            </a:lvl3pPr>
            <a:lvl4pPr lvl="3" marR="0" rtl="0" algn="l">
              <a:spcBef>
                <a:spcPts val="0"/>
              </a:spcBef>
              <a:spcAft>
                <a:spcPts val="0"/>
              </a:spcAft>
              <a:buSzPts val="1100"/>
              <a:buNone/>
              <a:defRPr b="0" i="0" sz="1400" u="none" cap="none" strike="noStrike">
                <a:solidFill>
                  <a:schemeClr val="dk1"/>
                </a:solidFill>
                <a:latin typeface="Arial"/>
                <a:ea typeface="Arial"/>
                <a:cs typeface="Arial"/>
                <a:sym typeface="Arial"/>
              </a:defRPr>
            </a:lvl4pPr>
            <a:lvl5pPr lvl="4" marR="0" rtl="0" algn="l">
              <a:spcBef>
                <a:spcPts val="0"/>
              </a:spcBef>
              <a:spcAft>
                <a:spcPts val="0"/>
              </a:spcAft>
              <a:buSzPts val="1100"/>
              <a:buNone/>
              <a:defRPr b="0" i="0" sz="1400" u="none" cap="none" strike="noStrike">
                <a:solidFill>
                  <a:schemeClr val="dk1"/>
                </a:solidFill>
                <a:latin typeface="Arial"/>
                <a:ea typeface="Arial"/>
                <a:cs typeface="Arial"/>
                <a:sym typeface="Arial"/>
              </a:defRPr>
            </a:lvl5pPr>
            <a:lvl6pPr lvl="5" marR="0" rtl="0" algn="l">
              <a:spcBef>
                <a:spcPts val="0"/>
              </a:spcBef>
              <a:spcAft>
                <a:spcPts val="0"/>
              </a:spcAft>
              <a:buSzPts val="1100"/>
              <a:buNone/>
              <a:defRPr b="0" i="0" sz="1400" u="none" cap="none" strike="noStrike">
                <a:solidFill>
                  <a:schemeClr val="dk1"/>
                </a:solidFill>
                <a:latin typeface="Arial"/>
                <a:ea typeface="Arial"/>
                <a:cs typeface="Arial"/>
                <a:sym typeface="Arial"/>
              </a:defRPr>
            </a:lvl6pPr>
            <a:lvl7pPr lvl="6" marR="0" rtl="0" algn="l">
              <a:spcBef>
                <a:spcPts val="0"/>
              </a:spcBef>
              <a:spcAft>
                <a:spcPts val="0"/>
              </a:spcAft>
              <a:buSzPts val="1100"/>
              <a:buNone/>
              <a:defRPr b="0" i="0" sz="1400" u="none" cap="none" strike="noStrike">
                <a:solidFill>
                  <a:schemeClr val="dk1"/>
                </a:solidFill>
                <a:latin typeface="Arial"/>
                <a:ea typeface="Arial"/>
                <a:cs typeface="Arial"/>
                <a:sym typeface="Arial"/>
              </a:defRPr>
            </a:lvl7pPr>
            <a:lvl8pPr lvl="7" marR="0" rtl="0" algn="l">
              <a:spcBef>
                <a:spcPts val="0"/>
              </a:spcBef>
              <a:spcAft>
                <a:spcPts val="0"/>
              </a:spcAft>
              <a:buSzPts val="1100"/>
              <a:buNone/>
              <a:defRPr b="0" i="0" sz="1400" u="none" cap="none" strike="noStrike">
                <a:solidFill>
                  <a:schemeClr val="dk1"/>
                </a:solidFill>
                <a:latin typeface="Arial"/>
                <a:ea typeface="Arial"/>
                <a:cs typeface="Arial"/>
                <a:sym typeface="Arial"/>
              </a:defRPr>
            </a:lvl8pPr>
            <a:lvl9pPr lvl="8" marR="0" rtl="0" algn="l">
              <a:spcBef>
                <a:spcPts val="0"/>
              </a:spcBef>
              <a:spcAft>
                <a:spcPts val="0"/>
              </a:spcAft>
              <a:buSzPts val="1100"/>
              <a:buNone/>
              <a:defRPr b="0" i="0" sz="1400" u="none" cap="none" strike="noStrike">
                <a:solidFill>
                  <a:schemeClr val="dk1"/>
                </a:solidFill>
                <a:latin typeface="Arial"/>
                <a:ea typeface="Arial"/>
                <a:cs typeface="Arial"/>
                <a:sym typeface="Arial"/>
              </a:defRPr>
            </a:lvl9pPr>
          </a:lstStyle>
          <a:p/>
        </p:txBody>
      </p:sp>
      <p:sp>
        <p:nvSpPr>
          <p:cNvPr id="214" name="Google Shape;214;p51"/>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900" u="none" cap="none" strike="noStrike">
                <a:solidFill>
                  <a:srgbClr val="888888"/>
                </a:solidFill>
                <a:latin typeface="Arial"/>
                <a:ea typeface="Arial"/>
                <a:cs typeface="Arial"/>
                <a:sym typeface="Arial"/>
              </a:defRPr>
            </a:lvl1pPr>
            <a:lvl2pPr indent="0" lvl="1" marL="0" marR="0" rtl="0" algn="r">
              <a:spcBef>
                <a:spcPts val="0"/>
              </a:spcBef>
              <a:buNone/>
              <a:defRPr b="0" i="0" sz="900" u="none" cap="none" strike="noStrike">
                <a:solidFill>
                  <a:srgbClr val="888888"/>
                </a:solidFill>
                <a:latin typeface="Arial"/>
                <a:ea typeface="Arial"/>
                <a:cs typeface="Arial"/>
                <a:sym typeface="Arial"/>
              </a:defRPr>
            </a:lvl2pPr>
            <a:lvl3pPr indent="0" lvl="2" marL="0" marR="0" rtl="0" algn="r">
              <a:spcBef>
                <a:spcPts val="0"/>
              </a:spcBef>
              <a:buNone/>
              <a:defRPr b="0" i="0" sz="900" u="none" cap="none" strike="noStrike">
                <a:solidFill>
                  <a:srgbClr val="888888"/>
                </a:solidFill>
                <a:latin typeface="Arial"/>
                <a:ea typeface="Arial"/>
                <a:cs typeface="Arial"/>
                <a:sym typeface="Arial"/>
              </a:defRPr>
            </a:lvl3pPr>
            <a:lvl4pPr indent="0" lvl="3" marL="0" marR="0" rtl="0" algn="r">
              <a:spcBef>
                <a:spcPts val="0"/>
              </a:spcBef>
              <a:buNone/>
              <a:defRPr b="0" i="0" sz="900" u="none" cap="none" strike="noStrike">
                <a:solidFill>
                  <a:srgbClr val="888888"/>
                </a:solidFill>
                <a:latin typeface="Arial"/>
                <a:ea typeface="Arial"/>
                <a:cs typeface="Arial"/>
                <a:sym typeface="Arial"/>
              </a:defRPr>
            </a:lvl4pPr>
            <a:lvl5pPr indent="0" lvl="4" marL="0" marR="0" rtl="0" algn="r">
              <a:spcBef>
                <a:spcPts val="0"/>
              </a:spcBef>
              <a:buNone/>
              <a:defRPr b="0" i="0" sz="900" u="none" cap="none" strike="noStrike">
                <a:solidFill>
                  <a:srgbClr val="888888"/>
                </a:solidFill>
                <a:latin typeface="Arial"/>
                <a:ea typeface="Arial"/>
                <a:cs typeface="Arial"/>
                <a:sym typeface="Arial"/>
              </a:defRPr>
            </a:lvl5pPr>
            <a:lvl6pPr indent="0" lvl="5" marL="0" marR="0" rtl="0" algn="r">
              <a:spcBef>
                <a:spcPts val="0"/>
              </a:spcBef>
              <a:buNone/>
              <a:defRPr b="0" i="0" sz="900" u="none" cap="none" strike="noStrike">
                <a:solidFill>
                  <a:srgbClr val="888888"/>
                </a:solidFill>
                <a:latin typeface="Arial"/>
                <a:ea typeface="Arial"/>
                <a:cs typeface="Arial"/>
                <a:sym typeface="Arial"/>
              </a:defRPr>
            </a:lvl6pPr>
            <a:lvl7pPr indent="0" lvl="6" marL="0" marR="0" rtl="0" algn="r">
              <a:spcBef>
                <a:spcPts val="0"/>
              </a:spcBef>
              <a:buNone/>
              <a:defRPr b="0" i="0" sz="900" u="none" cap="none" strike="noStrike">
                <a:solidFill>
                  <a:srgbClr val="888888"/>
                </a:solidFill>
                <a:latin typeface="Arial"/>
                <a:ea typeface="Arial"/>
                <a:cs typeface="Arial"/>
                <a:sym typeface="Arial"/>
              </a:defRPr>
            </a:lvl7pPr>
            <a:lvl8pPr indent="0" lvl="7" marL="0" marR="0" rtl="0" algn="r">
              <a:spcBef>
                <a:spcPts val="0"/>
              </a:spcBef>
              <a:buNone/>
              <a:defRPr b="0" i="0" sz="900" u="none" cap="none" strike="noStrike">
                <a:solidFill>
                  <a:srgbClr val="888888"/>
                </a:solidFill>
                <a:latin typeface="Arial"/>
                <a:ea typeface="Arial"/>
                <a:cs typeface="Arial"/>
                <a:sym typeface="Arial"/>
              </a:defRPr>
            </a:lvl8pPr>
            <a:lvl9pPr indent="0" lvl="8" marL="0" marR="0" rtl="0" algn="r">
              <a:spcBef>
                <a:spcPts val="0"/>
              </a:spcBef>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02" r:id="rId9"/>
    <p:sldLayoutId id="2147483703" r:id="rId10"/>
    <p:sldLayoutId id="2147483704"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3.png"/><Relationship Id="rId4" Type="http://schemas.openxmlformats.org/officeDocument/2006/relationships/image" Target="../media/image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 Id="rId3"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 Id="rId3"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4.xml"/><Relationship Id="rId3" Type="http://schemas.openxmlformats.org/officeDocument/2006/relationships/image" Target="../media/image12.png"/><Relationship Id="rId4" Type="http://schemas.openxmlformats.org/officeDocument/2006/relationships/image" Target="../media/image6.png"/><Relationship Id="rId5" Type="http://schemas.openxmlformats.org/officeDocument/2006/relationships/image" Target="../media/image3.png"/><Relationship Id="rId6" Type="http://schemas.openxmlformats.org/officeDocument/2006/relationships/image" Target="../media/image1.png"/><Relationship Id="rId7"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0.xml"/><Relationship Id="rId3" Type="http://schemas.openxmlformats.org/officeDocument/2006/relationships/hyperlink" Target="https://arxiv.org/pdf/1908.05803.pdf"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1.xml"/><Relationship Id="rId3" Type="http://schemas.openxmlformats.org/officeDocument/2006/relationships/hyperlink" Target="https://arxiv.org/pdf/1908.05803.pdf"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2.xml"/><Relationship Id="rId3" Type="http://schemas.openxmlformats.org/officeDocument/2006/relationships/hyperlink" Target="https://arxiv.org/pdf/1908.05803.pdf"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3.xml"/><Relationship Id="rId3" Type="http://schemas.openxmlformats.org/officeDocument/2006/relationships/hyperlink" Target="https://arxiv.org/pdf/1908.05803.pdf"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8.xml"/><Relationship Id="rId3" Type="http://schemas.openxmlformats.org/officeDocument/2006/relationships/image" Target="../media/image1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9.xml"/><Relationship Id="rId3" Type="http://schemas.openxmlformats.org/officeDocument/2006/relationships/image" Target="../media/image1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0.xml"/><Relationship Id="rId3" Type="http://schemas.openxmlformats.org/officeDocument/2006/relationships/image" Target="../media/image1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1.xml"/><Relationship Id="rId3" Type="http://schemas.openxmlformats.org/officeDocument/2006/relationships/image" Target="../media/image1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2.xml"/><Relationship Id="rId3" Type="http://schemas.openxmlformats.org/officeDocument/2006/relationships/image" Target="../media/image1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3.xml"/><Relationship Id="rId3" Type="http://schemas.openxmlformats.org/officeDocument/2006/relationships/image" Target="../media/image1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4.xml"/><Relationship Id="rId3" Type="http://schemas.openxmlformats.org/officeDocument/2006/relationships/image" Target="../media/image14.png"/><Relationship Id="rId4" Type="http://schemas.openxmlformats.org/officeDocument/2006/relationships/image" Target="../media/image1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48.xml"/><Relationship Id="rId3" Type="http://schemas.openxmlformats.org/officeDocument/2006/relationships/image" Target="../media/image20.png"/><Relationship Id="rId4" Type="http://schemas.openxmlformats.org/officeDocument/2006/relationships/image" Target="../media/image17.png"/><Relationship Id="rId5" Type="http://schemas.openxmlformats.org/officeDocument/2006/relationships/image" Target="../media/image16.png"/><Relationship Id="rId6" Type="http://schemas.openxmlformats.org/officeDocument/2006/relationships/image" Target="../media/image18.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49.xml"/><Relationship Id="rId3" Type="http://schemas.openxmlformats.org/officeDocument/2006/relationships/image" Target="../media/image23.png"/><Relationship Id="rId4" Type="http://schemas.openxmlformats.org/officeDocument/2006/relationships/image" Target="../media/image21.jpg"/><Relationship Id="rId5" Type="http://schemas.openxmlformats.org/officeDocument/2006/relationships/image" Target="../media/image22.png"/><Relationship Id="rId6" Type="http://schemas.openxmlformats.org/officeDocument/2006/relationships/image" Target="../media/image2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10.png"/><Relationship Id="rId4" Type="http://schemas.openxmlformats.org/officeDocument/2006/relationships/image" Target="../media/image4.png"/><Relationship Id="rId5" Type="http://schemas.openxmlformats.org/officeDocument/2006/relationships/image" Target="../media/image2.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50.xml"/><Relationship Id="rId3" Type="http://schemas.openxmlformats.org/officeDocument/2006/relationships/image" Target="../media/image24.png"/><Relationship Id="rId4" Type="http://schemas.openxmlformats.org/officeDocument/2006/relationships/image" Target="../media/image23.png"/><Relationship Id="rId5" Type="http://schemas.openxmlformats.org/officeDocument/2006/relationships/image" Target="../media/image21.jpg"/><Relationship Id="rId6" Type="http://schemas.openxmlformats.org/officeDocument/2006/relationships/image" Target="../media/image25.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51.xml"/><Relationship Id="rId3" Type="http://schemas.openxmlformats.org/officeDocument/2006/relationships/image" Target="../media/image24.png"/><Relationship Id="rId4" Type="http://schemas.openxmlformats.org/officeDocument/2006/relationships/image" Target="../media/image23.png"/><Relationship Id="rId5" Type="http://schemas.openxmlformats.org/officeDocument/2006/relationships/image" Target="../media/image21.jpg"/><Relationship Id="rId6" Type="http://schemas.openxmlformats.org/officeDocument/2006/relationships/image" Target="../media/image25.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52.xml"/><Relationship Id="rId3" Type="http://schemas.openxmlformats.org/officeDocument/2006/relationships/image" Target="../media/image26.png"/><Relationship Id="rId4" Type="http://schemas.openxmlformats.org/officeDocument/2006/relationships/image" Target="../media/image27.png"/><Relationship Id="rId5" Type="http://schemas.openxmlformats.org/officeDocument/2006/relationships/image" Target="../media/image23.png"/><Relationship Id="rId6" Type="http://schemas.openxmlformats.org/officeDocument/2006/relationships/image" Target="../media/image21.jpg"/><Relationship Id="rId7" Type="http://schemas.openxmlformats.org/officeDocument/2006/relationships/image" Target="../media/image30.png"/><Relationship Id="rId8" Type="http://schemas.openxmlformats.org/officeDocument/2006/relationships/image" Target="../media/image25.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53.xml"/><Relationship Id="rId3" Type="http://schemas.openxmlformats.org/officeDocument/2006/relationships/hyperlink" Target="https://u.cs.biu.ac.il/~shapiro1/qfse/qfse.html?topicId=Native%20American%20Challenges&amp;algorithm=cluster" TargetMode="External"/><Relationship Id="rId4" Type="http://schemas.openxmlformats.org/officeDocument/2006/relationships/image" Target="../media/image36.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54.xml"/><Relationship Id="rId3" Type="http://schemas.openxmlformats.org/officeDocument/2006/relationships/image" Target="../media/image31.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55.xml"/><Relationship Id="rId3" Type="http://schemas.openxmlformats.org/officeDocument/2006/relationships/image" Target="../media/image31.png"/><Relationship Id="rId4" Type="http://schemas.openxmlformats.org/officeDocument/2006/relationships/image" Target="../media/image29.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56.xml"/><Relationship Id="rId3" Type="http://schemas.openxmlformats.org/officeDocument/2006/relationships/image" Target="../media/image31.png"/><Relationship Id="rId4" Type="http://schemas.openxmlformats.org/officeDocument/2006/relationships/image" Target="../media/image29.png"/><Relationship Id="rId5" Type="http://schemas.openxmlformats.org/officeDocument/2006/relationships/image" Target="../media/image33.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57.xml"/><Relationship Id="rId3" Type="http://schemas.openxmlformats.org/officeDocument/2006/relationships/image" Target="../media/image40.png"/><Relationship Id="rId4" Type="http://schemas.openxmlformats.org/officeDocument/2006/relationships/image" Target="../media/image28.png"/><Relationship Id="rId5" Type="http://schemas.openxmlformats.org/officeDocument/2006/relationships/image" Target="../media/image34.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58.xml"/><Relationship Id="rId3" Type="http://schemas.openxmlformats.org/officeDocument/2006/relationships/image" Target="../media/image35.png"/><Relationship Id="rId4" Type="http://schemas.openxmlformats.org/officeDocument/2006/relationships/image" Target="../media/image41.png"/><Relationship Id="rId5" Type="http://schemas.openxmlformats.org/officeDocument/2006/relationships/image" Target="../media/image37.png"/><Relationship Id="rId6" Type="http://schemas.openxmlformats.org/officeDocument/2006/relationships/image" Target="../media/image42.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 Id="rId3" Type="http://schemas.openxmlformats.org/officeDocument/2006/relationships/image" Target="../media/image15.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60.xml"/><Relationship Id="rId3" Type="http://schemas.openxmlformats.org/officeDocument/2006/relationships/image" Target="../media/image32.png"/><Relationship Id="rId4" Type="http://schemas.openxmlformats.org/officeDocument/2006/relationships/image" Target="../media/image38.png"/><Relationship Id="rId5" Type="http://schemas.openxmlformats.org/officeDocument/2006/relationships/image" Target="../media/image45.png"/><Relationship Id="rId6" Type="http://schemas.openxmlformats.org/officeDocument/2006/relationships/image" Target="../media/image39.png"/><Relationship Id="rId7" Type="http://schemas.openxmlformats.org/officeDocument/2006/relationships/image" Target="../media/image46.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61.xml"/><Relationship Id="rId3" Type="http://schemas.openxmlformats.org/officeDocument/2006/relationships/image" Target="../media/image55.png"/><Relationship Id="rId4" Type="http://schemas.openxmlformats.org/officeDocument/2006/relationships/image" Target="../media/image48.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62.xml"/><Relationship Id="rId3" Type="http://schemas.openxmlformats.org/officeDocument/2006/relationships/image" Target="../media/image47.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63.xml"/><Relationship Id="rId3" Type="http://schemas.openxmlformats.org/officeDocument/2006/relationships/image" Target="../media/image49.png"/><Relationship Id="rId4" Type="http://schemas.openxmlformats.org/officeDocument/2006/relationships/image" Target="../media/image44.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64.xml"/><Relationship Id="rId3" Type="http://schemas.openxmlformats.org/officeDocument/2006/relationships/image" Target="../media/image43.png"/><Relationship Id="rId4" Type="http://schemas.openxmlformats.org/officeDocument/2006/relationships/image" Target="../media/image51.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65.xml"/><Relationship Id="rId3" Type="http://schemas.openxmlformats.org/officeDocument/2006/relationships/image" Target="../media/image50.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66.xml"/><Relationship Id="rId3" Type="http://schemas.openxmlformats.org/officeDocument/2006/relationships/image" Target="../media/image53.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71.xml"/><Relationship Id="rId3" Type="http://schemas.openxmlformats.org/officeDocument/2006/relationships/image" Target="../media/image54.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72.xml"/><Relationship Id="rId3" Type="http://schemas.openxmlformats.org/officeDocument/2006/relationships/image" Target="../media/image52.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 Id="rId3" Type="http://schemas.openxmlformats.org/officeDocument/2006/relationships/image" Target="../media/image15.png"/><Relationship Id="rId4" Type="http://schemas.openxmlformats.org/officeDocument/2006/relationships/image" Target="../media/image5.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80.xml"/><Relationship Id="rId3" Type="http://schemas.openxmlformats.org/officeDocument/2006/relationships/image" Target="../media/image50.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63"/>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lnSpc>
                <a:spcPct val="115000"/>
              </a:lnSpc>
              <a:spcBef>
                <a:spcPts val="0"/>
              </a:spcBef>
              <a:spcAft>
                <a:spcPts val="0"/>
              </a:spcAft>
              <a:buClr>
                <a:schemeClr val="dk1"/>
              </a:buClr>
              <a:buSzPts val="1100"/>
              <a:buFont typeface="Arial"/>
              <a:buNone/>
            </a:pPr>
            <a:r>
              <a:rPr b="1" lang="en-GB" sz="2900">
                <a:latin typeface="Roboto"/>
                <a:ea typeface="Roboto"/>
                <a:cs typeface="Roboto"/>
                <a:sym typeface="Roboto"/>
              </a:rPr>
              <a:t>Moving out of the Comfort Zones: </a:t>
            </a:r>
            <a:endParaRPr b="1" sz="2900">
              <a:latin typeface="Roboto"/>
              <a:ea typeface="Roboto"/>
              <a:cs typeface="Roboto"/>
              <a:sym typeface="Roboto"/>
            </a:endParaRPr>
          </a:p>
          <a:p>
            <a:pPr indent="0" lvl="0" marL="0" rtl="0" algn="ctr">
              <a:lnSpc>
                <a:spcPct val="115000"/>
              </a:lnSpc>
              <a:spcBef>
                <a:spcPts val="0"/>
              </a:spcBef>
              <a:spcAft>
                <a:spcPts val="0"/>
              </a:spcAft>
              <a:buClr>
                <a:schemeClr val="dk1"/>
              </a:buClr>
              <a:buSzPts val="1100"/>
              <a:buFont typeface="Arial"/>
              <a:buNone/>
            </a:pPr>
            <a:r>
              <a:rPr b="1" lang="en-GB" sz="2900">
                <a:latin typeface="Roboto"/>
                <a:ea typeface="Roboto"/>
                <a:cs typeface="Roboto"/>
                <a:sym typeface="Roboto"/>
              </a:rPr>
              <a:t>Desired Shifts in NLP Benchmarking</a:t>
            </a:r>
            <a:r>
              <a:rPr b="1" lang="en-GB" sz="2900">
                <a:latin typeface="Roboto"/>
                <a:ea typeface="Roboto"/>
                <a:cs typeface="Roboto"/>
                <a:sym typeface="Roboto"/>
              </a:rPr>
              <a:t> </a:t>
            </a:r>
            <a:endParaRPr b="1" sz="2600">
              <a:latin typeface="Roboto"/>
              <a:ea typeface="Roboto"/>
              <a:cs typeface="Roboto"/>
              <a:sym typeface="Roboto"/>
            </a:endParaRPr>
          </a:p>
          <a:p>
            <a:pPr indent="0" lvl="0" marL="0" marR="0" rtl="0" algn="ctr">
              <a:lnSpc>
                <a:spcPct val="100000"/>
              </a:lnSpc>
              <a:spcBef>
                <a:spcPts val="0"/>
              </a:spcBef>
              <a:spcAft>
                <a:spcPts val="0"/>
              </a:spcAft>
              <a:buNone/>
            </a:pPr>
            <a:r>
              <a:t/>
            </a:r>
            <a:endParaRPr b="1" sz="3100"/>
          </a:p>
        </p:txBody>
      </p:sp>
      <p:sp>
        <p:nvSpPr>
          <p:cNvPr id="289" name="Google Shape;289;p63"/>
          <p:cNvSpPr txBox="1"/>
          <p:nvPr>
            <p:ph idx="1" type="subTitle"/>
          </p:nvPr>
        </p:nvSpPr>
        <p:spPr>
          <a:xfrm>
            <a:off x="270850" y="2757925"/>
            <a:ext cx="8637600" cy="792600"/>
          </a:xfrm>
          <a:prstGeom prst="rect">
            <a:avLst/>
          </a:prstGeom>
        </p:spPr>
        <p:txBody>
          <a:bodyPr anchorCtr="0" anchor="t" bIns="91425" lIns="91425" spcFirstLastPara="1" rIns="91425" wrap="square" tIns="91425">
            <a:normAutofit lnSpcReduction="20000"/>
          </a:bodyPr>
          <a:lstStyle/>
          <a:p>
            <a:pPr indent="0" lvl="0" marL="0" rtl="0" algn="ctr">
              <a:spcBef>
                <a:spcPts val="0"/>
              </a:spcBef>
              <a:spcAft>
                <a:spcPts val="0"/>
              </a:spcAft>
              <a:buNone/>
            </a:pPr>
            <a:r>
              <a:rPr i="1" lang="en-GB" sz="2400">
                <a:latin typeface="Calibri"/>
                <a:ea typeface="Calibri"/>
                <a:cs typeface="Calibri"/>
                <a:sym typeface="Calibri"/>
              </a:rPr>
              <a:t>Ido Dagan</a:t>
            </a:r>
            <a:endParaRPr i="1" sz="2400">
              <a:latin typeface="Calibri"/>
              <a:ea typeface="Calibri"/>
              <a:cs typeface="Calibri"/>
              <a:sym typeface="Calibri"/>
            </a:endParaRPr>
          </a:p>
          <a:p>
            <a:pPr indent="0" lvl="0" marL="0" rtl="0" algn="ctr">
              <a:spcBef>
                <a:spcPts val="0"/>
              </a:spcBef>
              <a:spcAft>
                <a:spcPts val="0"/>
              </a:spcAft>
              <a:buNone/>
            </a:pPr>
            <a:r>
              <a:rPr i="1" lang="en-GB" sz="2400">
                <a:latin typeface="Calibri"/>
                <a:ea typeface="Calibri"/>
                <a:cs typeface="Calibri"/>
                <a:sym typeface="Calibri"/>
              </a:rPr>
              <a:t>Bar-Ilan University</a:t>
            </a:r>
            <a:endParaRPr i="1" sz="2400">
              <a:latin typeface="Calibri"/>
              <a:ea typeface="Calibri"/>
              <a:cs typeface="Calibri"/>
              <a:sym typeface="Calibri"/>
            </a:endParaRPr>
          </a:p>
        </p:txBody>
      </p:sp>
      <p:pic>
        <p:nvPicPr>
          <p:cNvPr descr="https://lh5.googleusercontent.com/0iAGb1k4RJcCi5JjuQq6WaS1pQiG2bQtJEX3V_UKmOZNXUtP2P9LGV4GxsuMRdYPCug1X3eGmmeSonNggKGphc22tayReZa9WKi1YjmbBuJtal25ekBkBCLODU4K9DgCZdiEMLRNjh0" id="290" name="Google Shape;290;p63"/>
          <p:cNvPicPr preferRelativeResize="0"/>
          <p:nvPr/>
        </p:nvPicPr>
        <p:blipFill rotWithShape="1">
          <a:blip r:embed="rId3">
            <a:alphaModFix/>
          </a:blip>
          <a:srcRect b="0" l="0" r="0" t="0"/>
          <a:stretch/>
        </p:blipFill>
        <p:spPr>
          <a:xfrm>
            <a:off x="7921625" y="4114460"/>
            <a:ext cx="899501" cy="908441"/>
          </a:xfrm>
          <a:prstGeom prst="rect">
            <a:avLst/>
          </a:prstGeom>
          <a:noFill/>
          <a:ln>
            <a:noFill/>
          </a:ln>
        </p:spPr>
      </p:pic>
      <p:pic>
        <p:nvPicPr>
          <p:cNvPr id="291" name="Google Shape;291;p63"/>
          <p:cNvPicPr preferRelativeResize="0"/>
          <p:nvPr/>
        </p:nvPicPr>
        <p:blipFill>
          <a:blip r:embed="rId4">
            <a:alphaModFix/>
          </a:blip>
          <a:stretch>
            <a:fillRect/>
          </a:stretch>
        </p:blipFill>
        <p:spPr>
          <a:xfrm>
            <a:off x="152400" y="4114450"/>
            <a:ext cx="2314576" cy="102905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p7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Revisiting the </a:t>
            </a:r>
            <a:r>
              <a:rPr lang="en-GB"/>
              <a:t>TACRED Dataset</a:t>
            </a:r>
            <a:endParaRPr/>
          </a:p>
        </p:txBody>
      </p:sp>
      <p:sp>
        <p:nvSpPr>
          <p:cNvPr id="360" name="Google Shape;360;p7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The TACRED RC dataset, initially created for the supervised </a:t>
            </a:r>
            <a:r>
              <a:rPr lang="en-GB"/>
              <a:t>setting </a:t>
            </a:r>
            <a:r>
              <a:rPr lang="en-GB"/>
              <a:t>(rather than few-shot), satisfies (to some extent) the four desired properties:</a:t>
            </a:r>
            <a:endParaRPr/>
          </a:p>
          <a:p>
            <a:pPr indent="-342900" lvl="0" marL="457200" rtl="0" algn="l">
              <a:spcBef>
                <a:spcPts val="1600"/>
              </a:spcBef>
              <a:spcAft>
                <a:spcPts val="0"/>
              </a:spcAft>
              <a:buSzPts val="1800"/>
              <a:buChar char="✓"/>
            </a:pPr>
            <a:r>
              <a:rPr lang="en-GB"/>
              <a:t>Contains named-entities, pronouns and common nouns. </a:t>
            </a:r>
            <a:endParaRPr/>
          </a:p>
          <a:p>
            <a:pPr indent="-342900" lvl="0" marL="457200" rtl="0" algn="l">
              <a:spcBef>
                <a:spcPts val="0"/>
              </a:spcBef>
              <a:spcAft>
                <a:spcPts val="0"/>
              </a:spcAft>
              <a:buSzPts val="1800"/>
              <a:buChar char="✓"/>
            </a:pPr>
            <a:r>
              <a:rPr lang="en-GB"/>
              <a:t>A natural relation-distribution sampled from the source corpus</a:t>
            </a:r>
            <a:endParaRPr/>
          </a:p>
          <a:p>
            <a:pPr indent="-342900" lvl="0" marL="457200" rtl="0" algn="l">
              <a:spcBef>
                <a:spcPts val="0"/>
              </a:spcBef>
              <a:spcAft>
                <a:spcPts val="0"/>
              </a:spcAft>
              <a:buSzPts val="1800"/>
              <a:buChar char="✓"/>
            </a:pPr>
            <a:r>
              <a:rPr lang="en-GB"/>
              <a:t>Includes “No Relation” instances</a:t>
            </a:r>
            <a:endParaRPr/>
          </a:p>
          <a:p>
            <a:pPr indent="-342900" lvl="0" marL="457200" rtl="0" algn="l">
              <a:spcBef>
                <a:spcPts val="0"/>
              </a:spcBef>
              <a:spcAft>
                <a:spcPts val="0"/>
              </a:spcAft>
              <a:buSzPts val="1800"/>
              <a:buChar char="✓"/>
            </a:pPr>
            <a:r>
              <a:rPr lang="en-GB"/>
              <a:t>Naturally distributed NOTA rate</a:t>
            </a:r>
            <a:endParaRPr/>
          </a:p>
          <a:p>
            <a:pPr indent="0" lvl="0" marL="457200" rtl="0" algn="l">
              <a:spcBef>
                <a:spcPts val="1600"/>
              </a:spcBef>
              <a:spcAft>
                <a:spcPts val="0"/>
              </a:spcAft>
              <a:buNone/>
            </a:pPr>
            <a:r>
              <a:t/>
            </a:r>
            <a:endParaRPr/>
          </a:p>
          <a:p>
            <a:pPr indent="0" lvl="0" marL="457200" rtl="0" algn="l">
              <a:spcBef>
                <a:spcPts val="1600"/>
              </a:spcBef>
              <a:spcAft>
                <a:spcPts val="1600"/>
              </a:spcAft>
              <a:buNone/>
            </a:pPr>
            <a:r>
              <a:t/>
            </a:r>
            <a:endParaRPr/>
          </a:p>
        </p:txBody>
      </p:sp>
      <p:sp>
        <p:nvSpPr>
          <p:cNvPr id="361" name="Google Shape;361;p72"/>
          <p:cNvSpPr txBox="1"/>
          <p:nvPr/>
        </p:nvSpPr>
        <p:spPr>
          <a:xfrm>
            <a:off x="919650" y="3906450"/>
            <a:ext cx="6038700" cy="71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chemeClr val="dk2"/>
                </a:solidFill>
              </a:rPr>
              <a:t>But TACRED is a supervised dataset...</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7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Transform</a:t>
            </a:r>
            <a:r>
              <a:rPr lang="en-GB"/>
              <a:t>ing </a:t>
            </a:r>
            <a:r>
              <a:rPr lang="en-GB"/>
              <a:t>from Supervised to Few-Shot</a:t>
            </a:r>
            <a:endParaRPr/>
          </a:p>
        </p:txBody>
      </p:sp>
      <p:sp>
        <p:nvSpPr>
          <p:cNvPr id="367" name="Google Shape;367;p73"/>
          <p:cNvSpPr txBox="1"/>
          <p:nvPr>
            <p:ph idx="1" type="body"/>
          </p:nvPr>
        </p:nvSpPr>
        <p:spPr>
          <a:xfrm>
            <a:off x="311700" y="1152475"/>
            <a:ext cx="8520600" cy="10545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GB"/>
              <a:t>Main difference: same vs. different categories in train-test splits</a:t>
            </a:r>
            <a:endParaRPr/>
          </a:p>
          <a:p>
            <a:pPr indent="-342900" lvl="0" marL="457200" rtl="0" algn="l">
              <a:spcBef>
                <a:spcPts val="0"/>
              </a:spcBef>
              <a:spcAft>
                <a:spcPts val="0"/>
              </a:spcAft>
              <a:buSzPts val="1800"/>
              <a:buChar char="●"/>
            </a:pPr>
            <a:r>
              <a:rPr lang="en-GB"/>
              <a:t>Goal: p</a:t>
            </a:r>
            <a:r>
              <a:rPr lang="en-GB"/>
              <a:t>reserving the </a:t>
            </a:r>
            <a:r>
              <a:rPr lang="en-GB"/>
              <a:t>“original”</a:t>
            </a:r>
            <a:r>
              <a:rPr lang="en-GB"/>
              <a:t> corpus-based distribution of relations</a:t>
            </a:r>
            <a:endParaRPr/>
          </a:p>
          <a:p>
            <a:pPr indent="-342900" lvl="0" marL="457200" rtl="0" algn="l">
              <a:spcBef>
                <a:spcPts val="0"/>
              </a:spcBef>
              <a:spcAft>
                <a:spcPts val="0"/>
              </a:spcAft>
              <a:buSzPts val="1800"/>
              <a:buChar char="●"/>
            </a:pPr>
            <a:r>
              <a:rPr lang="en-GB"/>
              <a:t>A general transformation scheme, applicable to any supervised RC dataset</a:t>
            </a:r>
            <a:br>
              <a:rPr lang="en-GB"/>
            </a:br>
            <a:endParaRPr/>
          </a:p>
          <a:p>
            <a:pPr indent="0" lvl="0" marL="0" rtl="0" algn="l">
              <a:spcBef>
                <a:spcPts val="1600"/>
              </a:spcBef>
              <a:spcAft>
                <a:spcPts val="0"/>
              </a:spcAft>
              <a:buNone/>
            </a:pPr>
            <a:r>
              <a:t/>
            </a:r>
            <a:endParaRPr/>
          </a:p>
          <a:p>
            <a:pPr indent="0" lvl="0" marL="457200" rtl="0" algn="l">
              <a:spcBef>
                <a:spcPts val="1600"/>
              </a:spcBef>
              <a:spcAft>
                <a:spcPts val="0"/>
              </a:spcAft>
              <a:buNone/>
            </a:pPr>
            <a:r>
              <a:t/>
            </a:r>
            <a:endParaRPr/>
          </a:p>
          <a:p>
            <a:pPr indent="0" lvl="0" marL="457200" rtl="0" algn="l">
              <a:spcBef>
                <a:spcPts val="1600"/>
              </a:spcBef>
              <a:spcAft>
                <a:spcPts val="1600"/>
              </a:spcAft>
              <a:buNone/>
            </a:pPr>
            <a:r>
              <a:t/>
            </a:r>
            <a:endParaRPr/>
          </a:p>
        </p:txBody>
      </p:sp>
      <p:sp>
        <p:nvSpPr>
          <p:cNvPr id="368" name="Google Shape;368;p73"/>
          <p:cNvSpPr txBox="1"/>
          <p:nvPr/>
        </p:nvSpPr>
        <p:spPr>
          <a:xfrm>
            <a:off x="968475" y="-73250"/>
            <a:ext cx="7324500" cy="69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73"/>
          <p:cNvSpPr txBox="1"/>
          <p:nvPr>
            <p:ph idx="1" type="body"/>
          </p:nvPr>
        </p:nvSpPr>
        <p:spPr>
          <a:xfrm>
            <a:off x="311700" y="2219275"/>
            <a:ext cx="8520600" cy="296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400"/>
              <a:t>Given a supervised dataset with C categories:</a:t>
            </a:r>
            <a:endParaRPr sz="1400"/>
          </a:p>
          <a:p>
            <a:pPr indent="-317500" lvl="0" marL="457200" rtl="0" algn="l">
              <a:spcBef>
                <a:spcPts val="1600"/>
              </a:spcBef>
              <a:spcAft>
                <a:spcPts val="0"/>
              </a:spcAft>
              <a:buSzPts val="1400"/>
              <a:buAutoNum type="arabicPeriod"/>
            </a:pPr>
            <a:r>
              <a:rPr lang="en-GB" sz="1400"/>
              <a:t>Pick M categories out of C as the test relations</a:t>
            </a:r>
            <a:endParaRPr sz="1400"/>
          </a:p>
          <a:p>
            <a:pPr indent="-317500" lvl="0" marL="457200" rtl="0" algn="l">
              <a:spcBef>
                <a:spcPts val="0"/>
              </a:spcBef>
              <a:spcAft>
                <a:spcPts val="0"/>
              </a:spcAft>
              <a:buSzPts val="1400"/>
              <a:buAutoNum type="arabicPeriod"/>
            </a:pPr>
            <a:r>
              <a:rPr lang="en-GB" sz="1400"/>
              <a:t>The remaining (C - M) categories are </a:t>
            </a:r>
            <a:r>
              <a:rPr lang="en-GB" sz="1400"/>
              <a:t>train &amp; dev </a:t>
            </a:r>
            <a:r>
              <a:rPr lang="en-GB" sz="1400"/>
              <a:t>relations.</a:t>
            </a:r>
            <a:endParaRPr sz="1400"/>
          </a:p>
          <a:p>
            <a:pPr indent="-317500" lvl="0" marL="457200" rtl="0" algn="l">
              <a:spcBef>
                <a:spcPts val="0"/>
              </a:spcBef>
              <a:spcAft>
                <a:spcPts val="0"/>
              </a:spcAft>
              <a:buSzPts val="1400"/>
              <a:buAutoNum type="arabicPeriod"/>
            </a:pPr>
            <a:r>
              <a:rPr lang="en-GB" sz="1400"/>
              <a:t>Keep the original train/dev/test </a:t>
            </a:r>
            <a:r>
              <a:rPr lang="en-GB" sz="1400"/>
              <a:t>splits</a:t>
            </a:r>
            <a:r>
              <a:rPr lang="en-GB" sz="1400"/>
              <a:t> of the instances</a:t>
            </a:r>
            <a:endParaRPr sz="1400"/>
          </a:p>
          <a:p>
            <a:pPr indent="-317500" lvl="0" marL="457200" rtl="0" algn="l">
              <a:spcBef>
                <a:spcPts val="0"/>
              </a:spcBef>
              <a:spcAft>
                <a:spcPts val="0"/>
              </a:spcAft>
              <a:buSzPts val="1400"/>
              <a:buAutoNum type="arabicPeriod"/>
            </a:pPr>
            <a:r>
              <a:rPr lang="en-GB" sz="1400"/>
              <a:t>Relabel the instances in each split:</a:t>
            </a:r>
            <a:endParaRPr sz="1400"/>
          </a:p>
          <a:p>
            <a:pPr indent="-317500" lvl="1" marL="1371600" rtl="0" algn="l">
              <a:spcBef>
                <a:spcPts val="0"/>
              </a:spcBef>
              <a:spcAft>
                <a:spcPts val="0"/>
              </a:spcAft>
              <a:buSzPts val="1400"/>
              <a:buAutoNum type="alphaLcPeriod"/>
            </a:pPr>
            <a:r>
              <a:rPr lang="en-GB" sz="1400"/>
              <a:t>Test set instances whose labels are within M retain their original labels.</a:t>
            </a:r>
            <a:endParaRPr sz="1400"/>
          </a:p>
          <a:p>
            <a:pPr indent="-317500" lvl="1" marL="1371600" rtl="0" algn="l">
              <a:spcBef>
                <a:spcPts val="0"/>
              </a:spcBef>
              <a:spcAft>
                <a:spcPts val="0"/>
              </a:spcAft>
              <a:buSzPts val="1400"/>
              <a:buAutoNum type="alphaLcPeriod"/>
            </a:pPr>
            <a:r>
              <a:rPr b="1" lang="en-GB" sz="1400"/>
              <a:t>All </a:t>
            </a:r>
            <a:r>
              <a:rPr lang="en-GB" sz="1400"/>
              <a:t>other test instances are labeled as NOTA.</a:t>
            </a:r>
            <a:endParaRPr sz="1400"/>
          </a:p>
          <a:p>
            <a:pPr indent="-317500" lvl="1" marL="1371600" rtl="0" algn="l">
              <a:spcBef>
                <a:spcPts val="0"/>
              </a:spcBef>
              <a:spcAft>
                <a:spcPts val="0"/>
              </a:spcAft>
              <a:buSzPts val="1400"/>
              <a:buAutoNum type="alphaLcPeriod"/>
            </a:pPr>
            <a:r>
              <a:rPr lang="en-GB"/>
              <a:t>An analogous process for train/dev splits</a:t>
            </a:r>
            <a:endParaRPr/>
          </a:p>
          <a:p>
            <a:pPr indent="0" lvl="0" marL="0" rtl="0" algn="l">
              <a:spcBef>
                <a:spcPts val="1600"/>
              </a:spcBef>
              <a:spcAft>
                <a:spcPts val="1600"/>
              </a:spcAft>
              <a:buNone/>
            </a:pPr>
            <a:r>
              <a:rPr lang="en-GB" sz="1400"/>
              <a:t>    ⇒ </a:t>
            </a:r>
            <a:r>
              <a:rPr lang="en-GB" sz="1400"/>
              <a:t>Resulting in splits with distinct relation labels</a:t>
            </a:r>
            <a:endParaRPr sz="14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74"/>
          <p:cNvSpPr txBox="1"/>
          <p:nvPr/>
        </p:nvSpPr>
        <p:spPr>
          <a:xfrm>
            <a:off x="883450" y="1213725"/>
            <a:ext cx="3795900" cy="365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500" u="sng">
                <a:solidFill>
                  <a:srgbClr val="38761D"/>
                </a:solidFill>
              </a:rPr>
              <a:t>Few-Shot TACRED Relation Distribution</a:t>
            </a:r>
            <a:endParaRPr b="1" sz="1500" u="sng">
              <a:solidFill>
                <a:srgbClr val="38761D"/>
              </a:solidFill>
            </a:endParaRPr>
          </a:p>
          <a:p>
            <a:pPr indent="0" lvl="0" marL="0" rtl="0" algn="l">
              <a:spcBef>
                <a:spcPts val="0"/>
              </a:spcBef>
              <a:spcAft>
                <a:spcPts val="0"/>
              </a:spcAft>
              <a:buNone/>
            </a:pPr>
            <a:r>
              <a:t/>
            </a:r>
            <a:endParaRPr b="1" sz="1500" u="sng">
              <a:solidFill>
                <a:srgbClr val="38761D"/>
              </a:solidFill>
            </a:endParaRPr>
          </a:p>
        </p:txBody>
      </p:sp>
      <p:sp>
        <p:nvSpPr>
          <p:cNvPr id="375" name="Google Shape;375;p74"/>
          <p:cNvSpPr txBox="1"/>
          <p:nvPr/>
        </p:nvSpPr>
        <p:spPr>
          <a:xfrm>
            <a:off x="4845100" y="1213725"/>
            <a:ext cx="3460200" cy="365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500" u="sng">
                <a:solidFill>
                  <a:srgbClr val="990000"/>
                </a:solidFill>
              </a:rPr>
              <a:t>FewRel Relation Distribution</a:t>
            </a:r>
            <a:endParaRPr b="1" sz="1500" u="sng">
              <a:solidFill>
                <a:srgbClr val="990000"/>
              </a:solidFill>
            </a:endParaRPr>
          </a:p>
          <a:p>
            <a:pPr indent="0" lvl="0" marL="0" rtl="0" algn="l">
              <a:spcBef>
                <a:spcPts val="0"/>
              </a:spcBef>
              <a:spcAft>
                <a:spcPts val="0"/>
              </a:spcAft>
              <a:buNone/>
            </a:pPr>
            <a:r>
              <a:t/>
            </a:r>
            <a:endParaRPr b="1" sz="1500" u="sng">
              <a:solidFill>
                <a:srgbClr val="990000"/>
              </a:solidFill>
            </a:endParaRPr>
          </a:p>
        </p:txBody>
      </p:sp>
      <p:grpSp>
        <p:nvGrpSpPr>
          <p:cNvPr id="376" name="Google Shape;376;p74"/>
          <p:cNvGrpSpPr/>
          <p:nvPr/>
        </p:nvGrpSpPr>
        <p:grpSpPr>
          <a:xfrm>
            <a:off x="695965" y="1816382"/>
            <a:ext cx="7609340" cy="2566220"/>
            <a:chOff x="339875" y="960413"/>
            <a:chExt cx="8464227" cy="3422083"/>
          </a:xfrm>
        </p:grpSpPr>
        <p:pic>
          <p:nvPicPr>
            <p:cNvPr id="377" name="Google Shape;377;p74"/>
            <p:cNvPicPr preferRelativeResize="0"/>
            <p:nvPr/>
          </p:nvPicPr>
          <p:blipFill rotWithShape="1">
            <a:blip r:embed="rId3">
              <a:alphaModFix/>
            </a:blip>
            <a:srcRect b="31563" l="0" r="0" t="14591"/>
            <a:stretch/>
          </p:blipFill>
          <p:spPr>
            <a:xfrm>
              <a:off x="339875" y="960413"/>
              <a:ext cx="8464227" cy="3222674"/>
            </a:xfrm>
            <a:prstGeom prst="rect">
              <a:avLst/>
            </a:prstGeom>
            <a:noFill/>
            <a:ln>
              <a:noFill/>
            </a:ln>
          </p:spPr>
        </p:pic>
        <p:sp>
          <p:nvSpPr>
            <p:cNvPr id="378" name="Google Shape;378;p74"/>
            <p:cNvSpPr txBox="1"/>
            <p:nvPr/>
          </p:nvSpPr>
          <p:spPr>
            <a:xfrm rot="-611166">
              <a:off x="908581" y="4082595"/>
              <a:ext cx="245977" cy="280298"/>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200"/>
                <a:t>NOTA</a:t>
              </a:r>
              <a:endParaRPr sz="1200"/>
            </a:p>
          </p:txBody>
        </p:sp>
        <p:sp>
          <p:nvSpPr>
            <p:cNvPr id="379" name="Google Shape;379;p74"/>
            <p:cNvSpPr txBox="1"/>
            <p:nvPr/>
          </p:nvSpPr>
          <p:spPr>
            <a:xfrm rot="-612679">
              <a:off x="1287879" y="4063546"/>
              <a:ext cx="460291" cy="280298"/>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200"/>
                <a:t>R</a:t>
              </a:r>
              <a:r>
                <a:rPr baseline="-25000" lang="en-GB" sz="1200"/>
                <a:t>1</a:t>
              </a:r>
              <a:endParaRPr baseline="-25000" sz="1200"/>
            </a:p>
          </p:txBody>
        </p:sp>
        <p:sp>
          <p:nvSpPr>
            <p:cNvPr id="380" name="Google Shape;380;p74"/>
            <p:cNvSpPr txBox="1"/>
            <p:nvPr/>
          </p:nvSpPr>
          <p:spPr>
            <a:xfrm rot="-612679">
              <a:off x="1668879" y="4063546"/>
              <a:ext cx="460291" cy="280298"/>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200"/>
                <a:t>R</a:t>
              </a:r>
              <a:r>
                <a:rPr baseline="-25000" lang="en-GB" sz="1200"/>
                <a:t>2</a:t>
              </a:r>
              <a:endParaRPr baseline="-25000" sz="1200"/>
            </a:p>
          </p:txBody>
        </p:sp>
        <p:sp>
          <p:nvSpPr>
            <p:cNvPr id="381" name="Google Shape;381;p74"/>
            <p:cNvSpPr txBox="1"/>
            <p:nvPr/>
          </p:nvSpPr>
          <p:spPr>
            <a:xfrm rot="-612679">
              <a:off x="2049879" y="4063546"/>
              <a:ext cx="460291" cy="280298"/>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200"/>
                <a:t>R</a:t>
              </a:r>
              <a:r>
                <a:rPr baseline="-25000" lang="en-GB" sz="1200"/>
                <a:t>3</a:t>
              </a:r>
              <a:endParaRPr baseline="-25000" sz="1200"/>
            </a:p>
          </p:txBody>
        </p:sp>
        <p:sp>
          <p:nvSpPr>
            <p:cNvPr id="382" name="Google Shape;382;p74"/>
            <p:cNvSpPr txBox="1"/>
            <p:nvPr/>
          </p:nvSpPr>
          <p:spPr>
            <a:xfrm rot="-612679">
              <a:off x="2354679" y="4063546"/>
              <a:ext cx="460291" cy="280298"/>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200"/>
                <a:t>R</a:t>
              </a:r>
              <a:r>
                <a:rPr baseline="-25000" lang="en-GB" sz="1200"/>
                <a:t>4</a:t>
              </a:r>
              <a:endParaRPr baseline="-25000" sz="1200"/>
            </a:p>
          </p:txBody>
        </p:sp>
        <p:sp>
          <p:nvSpPr>
            <p:cNvPr id="383" name="Google Shape;383;p74"/>
            <p:cNvSpPr txBox="1"/>
            <p:nvPr/>
          </p:nvSpPr>
          <p:spPr>
            <a:xfrm rot="-612679">
              <a:off x="2735679" y="4063546"/>
              <a:ext cx="460291" cy="280298"/>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200"/>
                <a:t>R</a:t>
              </a:r>
              <a:r>
                <a:rPr baseline="-25000" lang="en-GB" sz="1200"/>
                <a:t>5</a:t>
              </a:r>
              <a:endParaRPr baseline="-25000" sz="1200"/>
            </a:p>
          </p:txBody>
        </p:sp>
        <p:sp>
          <p:nvSpPr>
            <p:cNvPr id="384" name="Google Shape;384;p74"/>
            <p:cNvSpPr txBox="1"/>
            <p:nvPr/>
          </p:nvSpPr>
          <p:spPr>
            <a:xfrm rot="-612679">
              <a:off x="3040479" y="4063546"/>
              <a:ext cx="460291" cy="280298"/>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200"/>
                <a:t>R</a:t>
              </a:r>
              <a:r>
                <a:rPr baseline="-25000" lang="en-GB" sz="1200"/>
                <a:t>6</a:t>
              </a:r>
              <a:endParaRPr baseline="-25000" sz="1200"/>
            </a:p>
          </p:txBody>
        </p:sp>
        <p:sp>
          <p:nvSpPr>
            <p:cNvPr id="385" name="Google Shape;385;p74"/>
            <p:cNvSpPr txBox="1"/>
            <p:nvPr/>
          </p:nvSpPr>
          <p:spPr>
            <a:xfrm rot="-612679">
              <a:off x="3345279" y="4063546"/>
              <a:ext cx="460291" cy="280298"/>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200"/>
                <a:t>R</a:t>
              </a:r>
              <a:r>
                <a:rPr baseline="-25000" lang="en-GB" sz="1200"/>
                <a:t>7</a:t>
              </a:r>
              <a:endParaRPr baseline="-25000" sz="1200"/>
            </a:p>
          </p:txBody>
        </p:sp>
        <p:sp>
          <p:nvSpPr>
            <p:cNvPr id="386" name="Google Shape;386;p74"/>
            <p:cNvSpPr txBox="1"/>
            <p:nvPr/>
          </p:nvSpPr>
          <p:spPr>
            <a:xfrm rot="-612679">
              <a:off x="3726279" y="4063546"/>
              <a:ext cx="460291" cy="280298"/>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200"/>
                <a:t>R</a:t>
              </a:r>
              <a:r>
                <a:rPr baseline="-25000" lang="en-GB" sz="1200"/>
                <a:t>8</a:t>
              </a:r>
              <a:endParaRPr baseline="-25000" sz="1200"/>
            </a:p>
          </p:txBody>
        </p:sp>
        <p:sp>
          <p:nvSpPr>
            <p:cNvPr id="387" name="Google Shape;387;p74"/>
            <p:cNvSpPr txBox="1"/>
            <p:nvPr/>
          </p:nvSpPr>
          <p:spPr>
            <a:xfrm rot="-612679">
              <a:off x="4107279" y="4063546"/>
              <a:ext cx="460291" cy="280298"/>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200"/>
                <a:t>R</a:t>
              </a:r>
              <a:r>
                <a:rPr baseline="-25000" lang="en-GB" sz="1200"/>
                <a:t>9</a:t>
              </a:r>
              <a:endParaRPr baseline="-25000" sz="1200"/>
            </a:p>
          </p:txBody>
        </p:sp>
        <p:sp>
          <p:nvSpPr>
            <p:cNvPr id="388" name="Google Shape;388;p74"/>
            <p:cNvSpPr txBox="1"/>
            <p:nvPr/>
          </p:nvSpPr>
          <p:spPr>
            <a:xfrm rot="-612679">
              <a:off x="4412079" y="4063546"/>
              <a:ext cx="460291" cy="280298"/>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200"/>
                <a:t>R</a:t>
              </a:r>
              <a:r>
                <a:rPr baseline="-25000" lang="en-GB" sz="1200"/>
                <a:t>10</a:t>
              </a:r>
              <a:endParaRPr baseline="-25000" sz="1200"/>
            </a:p>
          </p:txBody>
        </p:sp>
        <p:sp>
          <p:nvSpPr>
            <p:cNvPr id="389" name="Google Shape;389;p74"/>
            <p:cNvSpPr txBox="1"/>
            <p:nvPr/>
          </p:nvSpPr>
          <p:spPr>
            <a:xfrm rot="-611166">
              <a:off x="4794781" y="4082595"/>
              <a:ext cx="245977" cy="280298"/>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200"/>
                <a:t>NOTA</a:t>
              </a:r>
              <a:endParaRPr sz="1200"/>
            </a:p>
          </p:txBody>
        </p:sp>
        <p:sp>
          <p:nvSpPr>
            <p:cNvPr id="390" name="Google Shape;390;p74"/>
            <p:cNvSpPr txBox="1"/>
            <p:nvPr/>
          </p:nvSpPr>
          <p:spPr>
            <a:xfrm rot="-612679">
              <a:off x="5021679" y="4063546"/>
              <a:ext cx="460291" cy="280298"/>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200"/>
                <a:t>R</a:t>
              </a:r>
              <a:r>
                <a:rPr baseline="-25000" lang="en-GB" sz="1200"/>
                <a:t>1</a:t>
              </a:r>
              <a:endParaRPr baseline="-25000" sz="1200"/>
            </a:p>
          </p:txBody>
        </p:sp>
        <p:sp>
          <p:nvSpPr>
            <p:cNvPr id="391" name="Google Shape;391;p74"/>
            <p:cNvSpPr txBox="1"/>
            <p:nvPr/>
          </p:nvSpPr>
          <p:spPr>
            <a:xfrm rot="-612679">
              <a:off x="5250279" y="4063546"/>
              <a:ext cx="460291" cy="280298"/>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200"/>
                <a:t>R</a:t>
              </a:r>
              <a:r>
                <a:rPr baseline="-25000" lang="en-GB" sz="1200"/>
                <a:t>2</a:t>
              </a:r>
              <a:endParaRPr baseline="-25000" sz="1200"/>
            </a:p>
          </p:txBody>
        </p:sp>
        <p:sp>
          <p:nvSpPr>
            <p:cNvPr id="392" name="Google Shape;392;p74"/>
            <p:cNvSpPr txBox="1"/>
            <p:nvPr/>
          </p:nvSpPr>
          <p:spPr>
            <a:xfrm rot="-612679">
              <a:off x="5478879" y="4063546"/>
              <a:ext cx="460291" cy="280298"/>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200"/>
                <a:t>R</a:t>
              </a:r>
              <a:r>
                <a:rPr baseline="-25000" lang="en-GB" sz="1200"/>
                <a:t>3</a:t>
              </a:r>
              <a:endParaRPr baseline="-25000" sz="1200"/>
            </a:p>
          </p:txBody>
        </p:sp>
        <p:sp>
          <p:nvSpPr>
            <p:cNvPr id="393" name="Google Shape;393;p74"/>
            <p:cNvSpPr txBox="1"/>
            <p:nvPr/>
          </p:nvSpPr>
          <p:spPr>
            <a:xfrm rot="-612679">
              <a:off x="5707479" y="4063546"/>
              <a:ext cx="460291" cy="280298"/>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200"/>
                <a:t>R</a:t>
              </a:r>
              <a:r>
                <a:rPr baseline="-25000" lang="en-GB" sz="1200"/>
                <a:t>4</a:t>
              </a:r>
              <a:endParaRPr baseline="-25000" sz="1200"/>
            </a:p>
          </p:txBody>
        </p:sp>
        <p:sp>
          <p:nvSpPr>
            <p:cNvPr id="394" name="Google Shape;394;p74"/>
            <p:cNvSpPr txBox="1"/>
            <p:nvPr/>
          </p:nvSpPr>
          <p:spPr>
            <a:xfrm rot="-612679">
              <a:off x="5936079" y="4063546"/>
              <a:ext cx="460291" cy="280298"/>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200"/>
                <a:t>R</a:t>
              </a:r>
              <a:r>
                <a:rPr baseline="-25000" lang="en-GB" sz="1200"/>
                <a:t>5</a:t>
              </a:r>
              <a:endParaRPr baseline="-25000" sz="1200"/>
            </a:p>
          </p:txBody>
        </p:sp>
        <p:sp>
          <p:nvSpPr>
            <p:cNvPr id="395" name="Google Shape;395;p74"/>
            <p:cNvSpPr txBox="1"/>
            <p:nvPr/>
          </p:nvSpPr>
          <p:spPr>
            <a:xfrm rot="-612679">
              <a:off x="6393279" y="4063546"/>
              <a:ext cx="460291" cy="280298"/>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200"/>
                <a:t>R</a:t>
              </a:r>
              <a:r>
                <a:rPr baseline="-25000" lang="en-GB" sz="1200"/>
                <a:t>6</a:t>
              </a:r>
              <a:endParaRPr baseline="-25000" sz="1200"/>
            </a:p>
          </p:txBody>
        </p:sp>
        <p:sp>
          <p:nvSpPr>
            <p:cNvPr id="396" name="Google Shape;396;p74"/>
            <p:cNvSpPr txBox="1"/>
            <p:nvPr/>
          </p:nvSpPr>
          <p:spPr>
            <a:xfrm rot="-612679">
              <a:off x="6164679" y="4063546"/>
              <a:ext cx="460291" cy="280298"/>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200"/>
                <a:t>R</a:t>
              </a:r>
              <a:r>
                <a:rPr baseline="-25000" lang="en-GB" sz="1200"/>
                <a:t>7</a:t>
              </a:r>
              <a:endParaRPr baseline="-25000" sz="1200"/>
            </a:p>
          </p:txBody>
        </p:sp>
        <p:sp>
          <p:nvSpPr>
            <p:cNvPr id="397" name="Google Shape;397;p74"/>
            <p:cNvSpPr txBox="1"/>
            <p:nvPr/>
          </p:nvSpPr>
          <p:spPr>
            <a:xfrm rot="-612679">
              <a:off x="6621879" y="4063546"/>
              <a:ext cx="460291" cy="280298"/>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200"/>
                <a:t>R</a:t>
              </a:r>
              <a:r>
                <a:rPr baseline="-25000" lang="en-GB" sz="1200"/>
                <a:t>8</a:t>
              </a:r>
              <a:endParaRPr baseline="-25000" sz="1200"/>
            </a:p>
          </p:txBody>
        </p:sp>
        <p:sp>
          <p:nvSpPr>
            <p:cNvPr id="398" name="Google Shape;398;p74"/>
            <p:cNvSpPr txBox="1"/>
            <p:nvPr/>
          </p:nvSpPr>
          <p:spPr>
            <a:xfrm rot="-612679">
              <a:off x="6850479" y="4063546"/>
              <a:ext cx="460291" cy="280298"/>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200"/>
                <a:t>R</a:t>
              </a:r>
              <a:r>
                <a:rPr baseline="-25000" lang="en-GB" sz="1200"/>
                <a:t>9</a:t>
              </a:r>
              <a:endParaRPr baseline="-25000" sz="1200"/>
            </a:p>
          </p:txBody>
        </p:sp>
        <p:sp>
          <p:nvSpPr>
            <p:cNvPr id="399" name="Google Shape;399;p74"/>
            <p:cNvSpPr txBox="1"/>
            <p:nvPr/>
          </p:nvSpPr>
          <p:spPr>
            <a:xfrm rot="-612679">
              <a:off x="7079079" y="4063546"/>
              <a:ext cx="460291" cy="280298"/>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200"/>
                <a:t>R</a:t>
              </a:r>
              <a:r>
                <a:rPr baseline="-25000" lang="en-GB" sz="1200"/>
                <a:t>10</a:t>
              </a:r>
              <a:endParaRPr baseline="-25000" sz="1200"/>
            </a:p>
          </p:txBody>
        </p:sp>
      </p:grpSp>
      <p:sp>
        <p:nvSpPr>
          <p:cNvPr id="400" name="Google Shape;400;p74"/>
          <p:cNvSpPr txBox="1"/>
          <p:nvPr/>
        </p:nvSpPr>
        <p:spPr>
          <a:xfrm rot="-8642">
            <a:off x="4954148" y="1960931"/>
            <a:ext cx="596702" cy="28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200" u="sng"/>
              <a:t>50%</a:t>
            </a:r>
            <a:endParaRPr b="1" baseline="-25000" sz="1200" u="sng"/>
          </a:p>
        </p:txBody>
      </p:sp>
      <p:sp>
        <p:nvSpPr>
          <p:cNvPr id="401" name="Google Shape;401;p74"/>
          <p:cNvSpPr txBox="1"/>
          <p:nvPr/>
        </p:nvSpPr>
        <p:spPr>
          <a:xfrm rot="-10729">
            <a:off x="1567973" y="1961234"/>
            <a:ext cx="672903" cy="18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200" u="sng"/>
              <a:t>97.5%</a:t>
            </a:r>
            <a:endParaRPr b="1" baseline="-25000" sz="1200" u="sng"/>
          </a:p>
        </p:txBody>
      </p:sp>
      <p:sp>
        <p:nvSpPr>
          <p:cNvPr id="402" name="Google Shape;402;p7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Transforming TACRED to Few-Shot TACRED</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
        <p:nvSpPr>
          <p:cNvPr id="407" name="Google Shape;407;p75"/>
          <p:cNvSpPr txBox="1"/>
          <p:nvPr>
            <p:ph idx="1" type="body"/>
          </p:nvPr>
        </p:nvSpPr>
        <p:spPr>
          <a:xfrm>
            <a:off x="311700" y="1159950"/>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GB"/>
              <a:t>Few-Shot TACRED represents a much more realistic few-shot RC setting</a:t>
            </a:r>
            <a:endParaRPr/>
          </a:p>
          <a:p>
            <a:pPr indent="-342900" lvl="0" marL="457200" rtl="0" algn="l">
              <a:spcBef>
                <a:spcPts val="0"/>
              </a:spcBef>
              <a:spcAft>
                <a:spcPts val="0"/>
              </a:spcAft>
              <a:buSzPts val="1800"/>
              <a:buChar char="●"/>
            </a:pPr>
            <a:r>
              <a:rPr lang="en-GB"/>
              <a:t>Hence, it’s much more challenging - evident by performance of SOTA model</a:t>
            </a:r>
            <a:endParaRPr/>
          </a:p>
          <a:p>
            <a:pPr indent="-342900" lvl="0" marL="457200" rtl="0" algn="l">
              <a:spcBef>
                <a:spcPts val="0"/>
              </a:spcBef>
              <a:spcAft>
                <a:spcPts val="0"/>
              </a:spcAft>
              <a:buSzPts val="1800"/>
              <a:buChar char="●"/>
            </a:pPr>
            <a:r>
              <a:rPr lang="en-GB"/>
              <a:t>Exposing that current models don’t match up for the the few-shot setting!</a:t>
            </a:r>
            <a:endParaRPr/>
          </a:p>
          <a:p>
            <a:pPr indent="0" lvl="0" marL="457200" rtl="0" algn="l">
              <a:spcBef>
                <a:spcPts val="1600"/>
              </a:spcBef>
              <a:spcAft>
                <a:spcPts val="1600"/>
              </a:spcAft>
              <a:buNone/>
            </a:pPr>
            <a:r>
              <a:t/>
            </a:r>
            <a:endParaRPr/>
          </a:p>
        </p:txBody>
      </p:sp>
      <p:sp>
        <p:nvSpPr>
          <p:cNvPr id="408" name="Google Shape;408;p7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Takeout: </a:t>
            </a:r>
            <a:r>
              <a:rPr lang="en-GB"/>
              <a:t>Few-Shot TACRED</a:t>
            </a:r>
            <a:endParaRPr/>
          </a:p>
        </p:txBody>
      </p:sp>
      <p:pic>
        <p:nvPicPr>
          <p:cNvPr id="409" name="Google Shape;409;p75" title="Chart"/>
          <p:cNvPicPr preferRelativeResize="0"/>
          <p:nvPr/>
        </p:nvPicPr>
        <p:blipFill>
          <a:blip r:embed="rId3">
            <a:alphaModFix/>
          </a:blip>
          <a:stretch>
            <a:fillRect/>
          </a:stretch>
        </p:blipFill>
        <p:spPr>
          <a:xfrm>
            <a:off x="2069744" y="2413775"/>
            <a:ext cx="4159176" cy="25717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p76"/>
          <p:cNvSpPr txBox="1"/>
          <p:nvPr>
            <p:ph type="ctrTitle"/>
          </p:nvPr>
        </p:nvSpPr>
        <p:spPr>
          <a:xfrm>
            <a:off x="1004150" y="1751764"/>
            <a:ext cx="7136700" cy="1022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SzPts val="990"/>
              <a:buNone/>
            </a:pPr>
            <a:r>
              <a:rPr lang="en-GB" sz="3859"/>
              <a:t>Realistic Evaluation Principles for Cross-document Coreference Resolution</a:t>
            </a:r>
            <a:endParaRPr sz="3859"/>
          </a:p>
        </p:txBody>
      </p:sp>
      <p:sp>
        <p:nvSpPr>
          <p:cNvPr id="415" name="Google Shape;415;p76"/>
          <p:cNvSpPr txBox="1"/>
          <p:nvPr>
            <p:ph idx="1" type="subTitle"/>
          </p:nvPr>
        </p:nvSpPr>
        <p:spPr>
          <a:xfrm>
            <a:off x="2137225" y="2850039"/>
            <a:ext cx="4870500" cy="792600"/>
          </a:xfrm>
          <a:prstGeom prst="rect">
            <a:avLst/>
          </a:prstGeom>
        </p:spPr>
        <p:txBody>
          <a:bodyPr anchorCtr="0" anchor="t" bIns="91425" lIns="91425" spcFirstLastPara="1" rIns="91425" wrap="square" tIns="91425">
            <a:normAutofit fontScale="77500"/>
          </a:bodyPr>
          <a:lstStyle/>
          <a:p>
            <a:pPr indent="0" lvl="0" marL="0" rtl="0" algn="ctr">
              <a:spcBef>
                <a:spcPts val="0"/>
              </a:spcBef>
              <a:spcAft>
                <a:spcPts val="0"/>
              </a:spcAft>
              <a:buNone/>
            </a:pPr>
            <a:r>
              <a:rPr lang="en-GB" u="sng"/>
              <a:t>Arie Cattan</a:t>
            </a:r>
            <a:r>
              <a:rPr lang="en-GB"/>
              <a:t>, Alon Eirew, Gabriel Stanovsky, Mandar Joshi and Ido Dagan </a:t>
            </a:r>
            <a:endParaRPr/>
          </a:p>
        </p:txBody>
      </p:sp>
      <p:sp>
        <p:nvSpPr>
          <p:cNvPr id="416" name="Google Shape;416;p76"/>
          <p:cNvSpPr txBox="1"/>
          <p:nvPr/>
        </p:nvSpPr>
        <p:spPr>
          <a:xfrm>
            <a:off x="3900300" y="3642650"/>
            <a:ext cx="1171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GB">
                <a:solidFill>
                  <a:schemeClr val="accent1"/>
                </a:solidFill>
                <a:latin typeface="Open Sans"/>
                <a:ea typeface="Open Sans"/>
                <a:cs typeface="Open Sans"/>
                <a:sym typeface="Open Sans"/>
              </a:rPr>
              <a:t>*SEM 2021</a:t>
            </a:r>
            <a:endParaRPr b="1" i="1">
              <a:solidFill>
                <a:schemeClr val="accent1"/>
              </a:solidFill>
              <a:latin typeface="Open Sans"/>
              <a:ea typeface="Open Sans"/>
              <a:cs typeface="Open Sans"/>
              <a:sym typeface="Open Sans"/>
            </a:endParaRPr>
          </a:p>
        </p:txBody>
      </p:sp>
      <p:pic>
        <p:nvPicPr>
          <p:cNvPr id="417" name="Google Shape;417;p76"/>
          <p:cNvPicPr preferRelativeResize="0"/>
          <p:nvPr/>
        </p:nvPicPr>
        <p:blipFill>
          <a:blip r:embed="rId3">
            <a:alphaModFix/>
          </a:blip>
          <a:stretch>
            <a:fillRect/>
          </a:stretch>
        </p:blipFill>
        <p:spPr>
          <a:xfrm>
            <a:off x="32750" y="4042850"/>
            <a:ext cx="1060550" cy="1060550"/>
          </a:xfrm>
          <a:prstGeom prst="rect">
            <a:avLst/>
          </a:prstGeom>
          <a:noFill/>
          <a:ln>
            <a:noFill/>
          </a:ln>
        </p:spPr>
      </p:pic>
      <p:pic>
        <p:nvPicPr>
          <p:cNvPr id="418" name="Google Shape;418;p76"/>
          <p:cNvPicPr preferRelativeResize="0"/>
          <p:nvPr/>
        </p:nvPicPr>
        <p:blipFill>
          <a:blip r:embed="rId4">
            <a:alphaModFix/>
          </a:blip>
          <a:stretch>
            <a:fillRect/>
          </a:stretch>
        </p:blipFill>
        <p:spPr>
          <a:xfrm>
            <a:off x="7117000" y="4164525"/>
            <a:ext cx="2027000" cy="978975"/>
          </a:xfrm>
          <a:prstGeom prst="rect">
            <a:avLst/>
          </a:prstGeom>
          <a:noFill/>
          <a:ln>
            <a:noFill/>
          </a:ln>
        </p:spPr>
      </p:pic>
      <p:pic>
        <p:nvPicPr>
          <p:cNvPr id="419" name="Google Shape;419;p76"/>
          <p:cNvPicPr preferRelativeResize="0"/>
          <p:nvPr/>
        </p:nvPicPr>
        <p:blipFill>
          <a:blip r:embed="rId5">
            <a:alphaModFix/>
          </a:blip>
          <a:stretch>
            <a:fillRect/>
          </a:stretch>
        </p:blipFill>
        <p:spPr>
          <a:xfrm>
            <a:off x="32750" y="33300"/>
            <a:ext cx="940925" cy="940925"/>
          </a:xfrm>
          <a:prstGeom prst="rect">
            <a:avLst/>
          </a:prstGeom>
          <a:noFill/>
          <a:ln>
            <a:noFill/>
          </a:ln>
        </p:spPr>
      </p:pic>
      <p:pic>
        <p:nvPicPr>
          <p:cNvPr id="420" name="Google Shape;420;p76"/>
          <p:cNvPicPr preferRelativeResize="0"/>
          <p:nvPr/>
        </p:nvPicPr>
        <p:blipFill>
          <a:blip r:embed="rId6">
            <a:alphaModFix/>
          </a:blip>
          <a:stretch>
            <a:fillRect/>
          </a:stretch>
        </p:blipFill>
        <p:spPr>
          <a:xfrm>
            <a:off x="3900790" y="4253025"/>
            <a:ext cx="1338859" cy="792600"/>
          </a:xfrm>
          <a:prstGeom prst="rect">
            <a:avLst/>
          </a:prstGeom>
          <a:noFill/>
          <a:ln>
            <a:noFill/>
          </a:ln>
        </p:spPr>
      </p:pic>
      <p:pic>
        <p:nvPicPr>
          <p:cNvPr id="421" name="Google Shape;421;p76"/>
          <p:cNvPicPr preferRelativeResize="0"/>
          <p:nvPr/>
        </p:nvPicPr>
        <p:blipFill>
          <a:blip r:embed="rId7">
            <a:alphaModFix/>
          </a:blip>
          <a:stretch>
            <a:fillRect/>
          </a:stretch>
        </p:blipFill>
        <p:spPr>
          <a:xfrm>
            <a:off x="1071500" y="87066"/>
            <a:ext cx="2133048" cy="79260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p77"/>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Unrealistic Evaluation Practices for CD-Coref SOTA</a:t>
            </a:r>
            <a:endParaRPr/>
          </a:p>
        </p:txBody>
      </p:sp>
      <p:sp>
        <p:nvSpPr>
          <p:cNvPr id="427" name="Google Shape;427;p77"/>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GB"/>
              <a:t>High reported results, over ECB+, don’t reflect realistic performance</a:t>
            </a:r>
            <a:br>
              <a:rPr lang="en-GB"/>
            </a:b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p78"/>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Unrealistic Evaluation Practices for CD-Coref SOTA</a:t>
            </a:r>
            <a:endParaRPr/>
          </a:p>
          <a:p>
            <a:pPr indent="0" lvl="0" marL="0" rtl="0" algn="l">
              <a:spcBef>
                <a:spcPts val="0"/>
              </a:spcBef>
              <a:spcAft>
                <a:spcPts val="0"/>
              </a:spcAft>
              <a:buNone/>
            </a:pPr>
            <a:r>
              <a:t/>
            </a:r>
            <a:endParaRPr/>
          </a:p>
        </p:txBody>
      </p:sp>
      <p:sp>
        <p:nvSpPr>
          <p:cNvPr id="433" name="Google Shape;433;p78"/>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High reported results don’t reflect performance in real-world scenarios</a:t>
            </a:r>
            <a:br>
              <a:rPr lang="en-GB"/>
            </a:br>
            <a:endParaRPr/>
          </a:p>
          <a:p>
            <a:pPr indent="-342900" lvl="0" marL="457200" rtl="0" algn="l">
              <a:spcBef>
                <a:spcPts val="1200"/>
              </a:spcBef>
              <a:spcAft>
                <a:spcPts val="0"/>
              </a:spcAft>
              <a:buSzPts val="1800"/>
              <a:buAutoNum type="arabicPeriod"/>
            </a:pPr>
            <a:r>
              <a:rPr lang="en-GB"/>
              <a:t>Evaluating only on </a:t>
            </a:r>
            <a:r>
              <a:rPr b="1" lang="en-GB"/>
              <a:t>gold</a:t>
            </a:r>
            <a:r>
              <a:rPr lang="en-GB"/>
              <a:t> </a:t>
            </a:r>
            <a:r>
              <a:rPr lang="en-GB"/>
              <a:t>mentions</a:t>
            </a:r>
            <a:br>
              <a:rPr lang="en-GB"/>
            </a:br>
            <a:r>
              <a:rPr lang="en-GB"/>
              <a:t>	→  </a:t>
            </a:r>
            <a:r>
              <a:rPr lang="en-GB"/>
              <a:t>coreference resolution involves also mention detection</a:t>
            </a:r>
            <a:br>
              <a:rPr lang="en-GB"/>
            </a:b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p79"/>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Unrealistic Evaluation Practices for CD-Coref SOTA</a:t>
            </a:r>
            <a:endParaRPr/>
          </a:p>
          <a:p>
            <a:pPr indent="0" lvl="0" marL="0" rtl="0" algn="l">
              <a:spcBef>
                <a:spcPts val="0"/>
              </a:spcBef>
              <a:spcAft>
                <a:spcPts val="0"/>
              </a:spcAft>
              <a:buNone/>
            </a:pPr>
            <a:r>
              <a:t/>
            </a:r>
            <a:endParaRPr/>
          </a:p>
        </p:txBody>
      </p:sp>
      <p:sp>
        <p:nvSpPr>
          <p:cNvPr id="439" name="Google Shape;439;p79"/>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High reported results don’t reflect performance in real-world scenarios</a:t>
            </a:r>
            <a:br>
              <a:rPr lang="en-GB"/>
            </a:br>
            <a:endParaRPr/>
          </a:p>
          <a:p>
            <a:pPr indent="-342900" lvl="0" marL="457200" rtl="0" algn="l">
              <a:spcBef>
                <a:spcPts val="1200"/>
              </a:spcBef>
              <a:spcAft>
                <a:spcPts val="0"/>
              </a:spcAft>
              <a:buSzPts val="1800"/>
              <a:buAutoNum type="arabicPeriod"/>
            </a:pPr>
            <a:r>
              <a:rPr lang="en-GB"/>
              <a:t>Evaluating only on </a:t>
            </a:r>
            <a:r>
              <a:rPr b="1" lang="en-GB"/>
              <a:t>gold</a:t>
            </a:r>
            <a:r>
              <a:rPr lang="en-GB"/>
              <a:t> </a:t>
            </a:r>
            <a:r>
              <a:rPr lang="en-GB"/>
              <a:t>mentions</a:t>
            </a:r>
            <a:br>
              <a:rPr lang="en-GB"/>
            </a:br>
            <a:r>
              <a:rPr lang="en-GB"/>
              <a:t>	→  </a:t>
            </a:r>
            <a:r>
              <a:rPr lang="en-GB"/>
              <a:t>coreference resolution involves also mention detection</a:t>
            </a:r>
            <a:br>
              <a:rPr lang="en-GB"/>
            </a:br>
            <a:endParaRPr/>
          </a:p>
          <a:p>
            <a:pPr indent="-342900" lvl="0" marL="457200" rtl="0" algn="l">
              <a:spcBef>
                <a:spcPts val="0"/>
              </a:spcBef>
              <a:spcAft>
                <a:spcPts val="0"/>
              </a:spcAft>
              <a:buSzPts val="1800"/>
              <a:buAutoNum type="arabicPeriod"/>
            </a:pPr>
            <a:r>
              <a:rPr lang="en-GB"/>
              <a:t>Considering, and rewarding, </a:t>
            </a:r>
            <a:r>
              <a:rPr b="1" lang="en-GB"/>
              <a:t>singleton</a:t>
            </a:r>
            <a:r>
              <a:rPr lang="en-GB"/>
              <a:t> prediction in coreference metrics</a:t>
            </a:r>
            <a:br>
              <a:rPr lang="en-GB"/>
            </a:br>
            <a:endParaRPr/>
          </a:p>
          <a:p>
            <a:pPr indent="0" lvl="0" marL="457200" rtl="0" algn="l">
              <a:spcBef>
                <a:spcPts val="1200"/>
              </a:spcBef>
              <a:spcAft>
                <a:spcPts val="120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 name="Shape 443"/>
        <p:cNvGrpSpPr/>
        <p:nvPr/>
      </p:nvGrpSpPr>
      <p:grpSpPr>
        <a:xfrm>
          <a:off x="0" y="0"/>
          <a:ext cx="0" cy="0"/>
          <a:chOff x="0" y="0"/>
          <a:chExt cx="0" cy="0"/>
        </a:xfrm>
      </p:grpSpPr>
      <p:sp>
        <p:nvSpPr>
          <p:cNvPr id="444" name="Google Shape;444;p80"/>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Unrealistic Evaluation Practices for CD-Coref SOTA</a:t>
            </a:r>
            <a:endParaRPr/>
          </a:p>
          <a:p>
            <a:pPr indent="0" lvl="0" marL="0" rtl="0" algn="l">
              <a:spcBef>
                <a:spcPts val="0"/>
              </a:spcBef>
              <a:spcAft>
                <a:spcPts val="0"/>
              </a:spcAft>
              <a:buNone/>
            </a:pPr>
            <a:r>
              <a:t/>
            </a:r>
            <a:endParaRPr/>
          </a:p>
        </p:txBody>
      </p:sp>
      <p:sp>
        <p:nvSpPr>
          <p:cNvPr id="445" name="Google Shape;445;p80"/>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High reported results don’t reflect performance in real-world scenarios</a:t>
            </a:r>
            <a:br>
              <a:rPr lang="en-GB"/>
            </a:br>
            <a:endParaRPr/>
          </a:p>
          <a:p>
            <a:pPr indent="-342900" lvl="0" marL="457200" rtl="0" algn="l">
              <a:spcBef>
                <a:spcPts val="1200"/>
              </a:spcBef>
              <a:spcAft>
                <a:spcPts val="0"/>
              </a:spcAft>
              <a:buSzPts val="1800"/>
              <a:buAutoNum type="arabicPeriod"/>
            </a:pPr>
            <a:r>
              <a:rPr lang="en-GB"/>
              <a:t>Evaluating only on </a:t>
            </a:r>
            <a:r>
              <a:rPr b="1" lang="en-GB"/>
              <a:t>gold</a:t>
            </a:r>
            <a:r>
              <a:rPr lang="en-GB"/>
              <a:t> </a:t>
            </a:r>
            <a:r>
              <a:rPr lang="en-GB"/>
              <a:t>mentions</a:t>
            </a:r>
            <a:br>
              <a:rPr lang="en-GB"/>
            </a:br>
            <a:r>
              <a:rPr lang="en-GB"/>
              <a:t>	→  </a:t>
            </a:r>
            <a:r>
              <a:rPr lang="en-GB"/>
              <a:t>coreference resolution involves also mention detection</a:t>
            </a:r>
            <a:br>
              <a:rPr lang="en-GB"/>
            </a:br>
            <a:endParaRPr/>
          </a:p>
          <a:p>
            <a:pPr indent="-342900" lvl="0" marL="457200" rtl="0" algn="l">
              <a:spcBef>
                <a:spcPts val="0"/>
              </a:spcBef>
              <a:spcAft>
                <a:spcPts val="0"/>
              </a:spcAft>
              <a:buSzPts val="1800"/>
              <a:buAutoNum type="arabicPeriod"/>
            </a:pPr>
            <a:r>
              <a:rPr lang="en-GB"/>
              <a:t>Considering, and rewarding, </a:t>
            </a:r>
            <a:r>
              <a:rPr b="1" lang="en-GB"/>
              <a:t>singleton</a:t>
            </a:r>
            <a:r>
              <a:rPr lang="en-GB"/>
              <a:t> prediction in coreference metrics</a:t>
            </a:r>
            <a:br>
              <a:rPr lang="en-GB"/>
            </a:br>
            <a:endParaRPr/>
          </a:p>
          <a:p>
            <a:pPr indent="-342900" lvl="0" marL="457200" rtl="0" algn="l">
              <a:spcBef>
                <a:spcPts val="0"/>
              </a:spcBef>
              <a:spcAft>
                <a:spcPts val="0"/>
              </a:spcAft>
              <a:buSzPts val="1800"/>
              <a:buAutoNum type="arabicPeriod"/>
            </a:pPr>
            <a:r>
              <a:rPr lang="en-GB"/>
              <a:t>Sidestepping a major lexical ambiguity challenge</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sp>
        <p:nvSpPr>
          <p:cNvPr id="450" name="Google Shape;450;p81"/>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Unrealistic Evaluation Practices for CD-Coref SOTA</a:t>
            </a:r>
            <a:endParaRPr/>
          </a:p>
          <a:p>
            <a:pPr indent="0" lvl="0" marL="0" rtl="0" algn="l">
              <a:spcBef>
                <a:spcPts val="0"/>
              </a:spcBef>
              <a:spcAft>
                <a:spcPts val="0"/>
              </a:spcAft>
              <a:buNone/>
            </a:pPr>
            <a:r>
              <a:t/>
            </a:r>
            <a:endParaRPr/>
          </a:p>
        </p:txBody>
      </p:sp>
      <p:sp>
        <p:nvSpPr>
          <p:cNvPr id="451" name="Google Shape;451;p81"/>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solidFill>
                  <a:srgbClr val="EFEFEF"/>
                </a:solidFill>
              </a:rPr>
              <a:t>High reported results don’t reflect performance in real-world scenarios</a:t>
            </a:r>
            <a:br>
              <a:rPr lang="en-GB">
                <a:solidFill>
                  <a:srgbClr val="EFEFEF"/>
                </a:solidFill>
              </a:rPr>
            </a:br>
            <a:endParaRPr>
              <a:solidFill>
                <a:srgbClr val="EFEFEF"/>
              </a:solidFill>
            </a:endParaRPr>
          </a:p>
          <a:p>
            <a:pPr indent="-342900" lvl="0" marL="457200" rtl="0" algn="l">
              <a:spcBef>
                <a:spcPts val="1200"/>
              </a:spcBef>
              <a:spcAft>
                <a:spcPts val="0"/>
              </a:spcAft>
              <a:buClr>
                <a:srgbClr val="EFEFEF"/>
              </a:buClr>
              <a:buSzPts val="1800"/>
              <a:buAutoNum type="arabicPeriod"/>
            </a:pPr>
            <a:r>
              <a:rPr lang="en-GB">
                <a:solidFill>
                  <a:srgbClr val="EFEFEF"/>
                </a:solidFill>
              </a:rPr>
              <a:t>Evaluating only on gold mentions</a:t>
            </a:r>
            <a:br>
              <a:rPr lang="en-GB">
                <a:solidFill>
                  <a:srgbClr val="EFEFEF"/>
                </a:solidFill>
              </a:rPr>
            </a:br>
            <a:r>
              <a:rPr lang="en-GB">
                <a:solidFill>
                  <a:srgbClr val="EFEFEF"/>
                </a:solidFill>
              </a:rPr>
              <a:t>	→  coreference resolution involves also mention detection</a:t>
            </a:r>
            <a:br>
              <a:rPr lang="en-GB">
                <a:solidFill>
                  <a:srgbClr val="EFEFEF"/>
                </a:solidFill>
              </a:rPr>
            </a:br>
            <a:endParaRPr>
              <a:solidFill>
                <a:srgbClr val="EFEFEF"/>
              </a:solidFill>
            </a:endParaRPr>
          </a:p>
          <a:p>
            <a:pPr indent="-342900" lvl="0" marL="457200" rtl="0" algn="l">
              <a:spcBef>
                <a:spcPts val="0"/>
              </a:spcBef>
              <a:spcAft>
                <a:spcPts val="0"/>
              </a:spcAft>
              <a:buSzPts val="1800"/>
              <a:buAutoNum type="arabicPeriod"/>
            </a:pPr>
            <a:r>
              <a:rPr lang="en-GB"/>
              <a:t>Considering, and rewarding, </a:t>
            </a:r>
            <a:r>
              <a:rPr b="1" lang="en-GB"/>
              <a:t>singleton</a:t>
            </a:r>
            <a:r>
              <a:rPr lang="en-GB"/>
              <a:t> prediction in coreference metrics</a:t>
            </a:r>
            <a:br>
              <a:rPr lang="en-GB"/>
            </a:br>
            <a:endParaRPr/>
          </a:p>
          <a:p>
            <a:pPr indent="-342900" lvl="0" marL="457200" rtl="0" algn="l">
              <a:spcBef>
                <a:spcPts val="0"/>
              </a:spcBef>
              <a:spcAft>
                <a:spcPts val="0"/>
              </a:spcAft>
              <a:buClr>
                <a:srgbClr val="EFEFEF"/>
              </a:buClr>
              <a:buSzPts val="1800"/>
              <a:buAutoNum type="arabicPeriod"/>
            </a:pPr>
            <a:r>
              <a:rPr lang="en-GB">
                <a:solidFill>
                  <a:srgbClr val="EFEFEF"/>
                </a:solidFill>
              </a:rPr>
              <a:t>Sidestepping a major lexical ambiguity challenge</a:t>
            </a:r>
            <a:endParaRPr>
              <a:solidFill>
                <a:srgbClr val="EFEFEF"/>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6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Motivation</a:t>
            </a:r>
            <a:endParaRPr/>
          </a:p>
        </p:txBody>
      </p:sp>
      <p:sp>
        <p:nvSpPr>
          <p:cNvPr id="297" name="Google Shape;297;p64"/>
          <p:cNvSpPr txBox="1"/>
          <p:nvPr>
            <p:ph idx="1" type="body"/>
          </p:nvPr>
        </p:nvSpPr>
        <p:spPr>
          <a:xfrm>
            <a:off x="311700" y="1152475"/>
            <a:ext cx="8520600" cy="3614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GB"/>
              <a:t>NLP made huge progress recently, becoming practical for many applied settings</a:t>
            </a:r>
            <a:br>
              <a:rPr lang="en-GB"/>
            </a:br>
            <a:endParaRPr/>
          </a:p>
          <a:p>
            <a:pPr indent="-342900" lvl="0" marL="457200" rtl="0" algn="l">
              <a:spcBef>
                <a:spcPts val="0"/>
              </a:spcBef>
              <a:spcAft>
                <a:spcPts val="0"/>
              </a:spcAft>
              <a:buSzPts val="1800"/>
              <a:buChar char="●"/>
            </a:pPr>
            <a:r>
              <a:rPr lang="en-GB"/>
              <a:t>On the other hand, there are </a:t>
            </a:r>
            <a:r>
              <a:rPr i="1" lang="en-GB"/>
              <a:t>many more</a:t>
            </a:r>
            <a:r>
              <a:rPr lang="en-GB"/>
              <a:t> settings for which leveraging NLP would be great, but NLP isn’t practical for them yet </a:t>
            </a:r>
            <a:endParaRPr/>
          </a:p>
          <a:p>
            <a:pPr indent="-317500" lvl="1" marL="914400" rtl="0" algn="l">
              <a:spcBef>
                <a:spcPts val="0"/>
              </a:spcBef>
              <a:spcAft>
                <a:spcPts val="0"/>
              </a:spcAft>
              <a:buSzPts val="1400"/>
              <a:buChar char="○"/>
            </a:pPr>
            <a:r>
              <a:rPr lang="en-GB"/>
              <a:t>Where current approaches often seem to have their glass ceilings in challenging settings</a:t>
            </a:r>
            <a:br>
              <a:rPr lang="en-GB"/>
            </a:br>
            <a:endParaRPr/>
          </a:p>
          <a:p>
            <a:pPr indent="-342900" lvl="0" marL="457200" rtl="0" algn="l">
              <a:spcBef>
                <a:spcPts val="0"/>
              </a:spcBef>
              <a:spcAft>
                <a:spcPts val="0"/>
              </a:spcAft>
              <a:buSzPts val="1800"/>
              <a:buChar char="●"/>
            </a:pPr>
            <a:r>
              <a:rPr lang="en-GB"/>
              <a:t>This talk: three proposed directions for NLP benchmarking, which may help driving further NLP scope:</a:t>
            </a:r>
            <a:endParaRPr/>
          </a:p>
          <a:p>
            <a:pPr indent="-317500" lvl="1" marL="914400" rtl="0" algn="l">
              <a:spcBef>
                <a:spcPts val="0"/>
              </a:spcBef>
              <a:spcAft>
                <a:spcPts val="0"/>
              </a:spcAft>
              <a:buSzPts val="1400"/>
              <a:buChar char="○"/>
            </a:pPr>
            <a:r>
              <a:rPr lang="en-GB"/>
              <a:t>Simulating realistic data scenarios</a:t>
            </a:r>
            <a:endParaRPr/>
          </a:p>
          <a:p>
            <a:pPr indent="-317500" lvl="1" marL="914400" rtl="0" algn="l">
              <a:spcBef>
                <a:spcPts val="0"/>
              </a:spcBef>
              <a:spcAft>
                <a:spcPts val="0"/>
              </a:spcAft>
              <a:buSzPts val="1400"/>
              <a:buChar char="○"/>
            </a:pPr>
            <a:r>
              <a:rPr lang="en-GB"/>
              <a:t>Benchmarking interactive NLP applications</a:t>
            </a:r>
            <a:endParaRPr/>
          </a:p>
          <a:p>
            <a:pPr indent="-317500" lvl="1" marL="914400" rtl="0" algn="l">
              <a:spcBef>
                <a:spcPts val="0"/>
              </a:spcBef>
              <a:spcAft>
                <a:spcPts val="0"/>
              </a:spcAft>
              <a:buSzPts val="1400"/>
              <a:buChar char="○"/>
            </a:pPr>
            <a:r>
              <a:rPr lang="en-GB"/>
              <a:t>Revisiting benchmarking of semantic &amp; open knowledge representations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sp>
        <p:nvSpPr>
          <p:cNvPr id="456" name="Google Shape;456;p82"/>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Downstream Application of Coreference Resolution</a:t>
            </a:r>
            <a:endParaRPr/>
          </a:p>
          <a:p>
            <a:pPr indent="0" lvl="0" marL="0" rtl="0" algn="l">
              <a:spcBef>
                <a:spcPts val="0"/>
              </a:spcBef>
              <a:spcAft>
                <a:spcPts val="0"/>
              </a:spcAft>
              <a:buNone/>
            </a:pPr>
            <a:r>
              <a:t/>
            </a:r>
            <a:endParaRPr/>
          </a:p>
        </p:txBody>
      </p:sp>
      <p:sp>
        <p:nvSpPr>
          <p:cNvPr id="457" name="Google Shape;457;p82"/>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GB"/>
              <a:t>Consider this question-answering example from Quoref </a:t>
            </a:r>
            <a:r>
              <a:rPr lang="en-GB" u="sng">
                <a:solidFill>
                  <a:schemeClr val="hlink"/>
                </a:solidFill>
                <a:hlinkClick r:id="rId3"/>
              </a:rPr>
              <a:t>(Dasigi et al., 2019)</a:t>
            </a:r>
            <a:br>
              <a:rPr lang="en-GB"/>
            </a:br>
            <a:br>
              <a:rPr lang="en-GB"/>
            </a:br>
            <a:endParaRPr/>
          </a:p>
        </p:txBody>
      </p:sp>
      <p:sp>
        <p:nvSpPr>
          <p:cNvPr id="458" name="Google Shape;458;p82"/>
          <p:cNvSpPr txBox="1"/>
          <p:nvPr/>
        </p:nvSpPr>
        <p:spPr>
          <a:xfrm>
            <a:off x="1539850" y="1829425"/>
            <a:ext cx="5131500" cy="1262100"/>
          </a:xfrm>
          <a:prstGeom prst="rect">
            <a:avLst/>
          </a:prstGeom>
          <a:noFill/>
          <a:ln cap="flat" cmpd="sng" w="9525">
            <a:solidFill>
              <a:schemeClr val="accent3"/>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rgbClr val="233A44"/>
                </a:solidFill>
                <a:latin typeface="Open Sans"/>
                <a:ea typeface="Open Sans"/>
                <a:cs typeface="Open Sans"/>
                <a:sym typeface="Open Sans"/>
              </a:rPr>
              <a:t>Anna and Declan eventually make their way on foot to a roadside pub, where they discover the three van thieves going through Anna’s luggage. Declan fights them, displaying unexpected strength for a man of his size, and retrieves Anna’s bag.</a:t>
            </a:r>
            <a:endParaRPr>
              <a:solidFill>
                <a:srgbClr val="233A44"/>
              </a:solidFill>
              <a:latin typeface="Open Sans"/>
              <a:ea typeface="Open Sans"/>
              <a:cs typeface="Open Sans"/>
              <a:sym typeface="Open Sans"/>
            </a:endParaRPr>
          </a:p>
        </p:txBody>
      </p:sp>
      <p:sp>
        <p:nvSpPr>
          <p:cNvPr id="459" name="Google Shape;459;p82"/>
          <p:cNvSpPr txBox="1"/>
          <p:nvPr/>
        </p:nvSpPr>
        <p:spPr>
          <a:xfrm>
            <a:off x="1539850" y="3181925"/>
            <a:ext cx="5131500" cy="400200"/>
          </a:xfrm>
          <a:prstGeom prst="rect">
            <a:avLst/>
          </a:prstGeom>
          <a:noFill/>
          <a:ln cap="flat" cmpd="sng" w="9525">
            <a:solidFill>
              <a:schemeClr val="accent3"/>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rgbClr val="233A44"/>
                </a:solidFill>
                <a:latin typeface="Open Sans"/>
                <a:ea typeface="Open Sans"/>
                <a:cs typeface="Open Sans"/>
                <a:sym typeface="Open Sans"/>
              </a:rPr>
              <a:t>Who does Declan get into a fight with?</a:t>
            </a:r>
            <a:endParaRPr>
              <a:solidFill>
                <a:srgbClr val="233A44"/>
              </a:solidFill>
              <a:latin typeface="Open Sans"/>
              <a:ea typeface="Open Sans"/>
              <a:cs typeface="Open Sans"/>
              <a:sym typeface="Open Sans"/>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 name="Shape 463"/>
        <p:cNvGrpSpPr/>
        <p:nvPr/>
      </p:nvGrpSpPr>
      <p:grpSpPr>
        <a:xfrm>
          <a:off x="0" y="0"/>
          <a:ext cx="0" cy="0"/>
          <a:chOff x="0" y="0"/>
          <a:chExt cx="0" cy="0"/>
        </a:xfrm>
      </p:grpSpPr>
      <p:sp>
        <p:nvSpPr>
          <p:cNvPr id="464" name="Google Shape;464;p83"/>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Downstream Application of Coreference Resolution</a:t>
            </a:r>
            <a:endParaRPr/>
          </a:p>
          <a:p>
            <a:pPr indent="0" lvl="0" marL="0" rtl="0" algn="l">
              <a:spcBef>
                <a:spcPts val="0"/>
              </a:spcBef>
              <a:spcAft>
                <a:spcPts val="0"/>
              </a:spcAft>
              <a:buNone/>
            </a:pPr>
            <a:r>
              <a:t/>
            </a:r>
            <a:endParaRPr/>
          </a:p>
        </p:txBody>
      </p:sp>
      <p:sp>
        <p:nvSpPr>
          <p:cNvPr id="465" name="Google Shape;465;p83"/>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Consider this question-answering example from Quoref </a:t>
            </a:r>
            <a:r>
              <a:rPr lang="en-GB" u="sng">
                <a:solidFill>
                  <a:schemeClr val="accent5"/>
                </a:solidFill>
                <a:hlinkClick r:id="rId3">
                  <a:extLst>
                    <a:ext uri="{A12FA001-AC4F-418D-AE19-62706E023703}">
                      <ahyp:hlinkClr val="tx"/>
                    </a:ext>
                  </a:extLst>
                </a:hlinkClick>
              </a:rPr>
              <a:t>(Dasigi et al., 2019)</a:t>
            </a:r>
            <a:br>
              <a:rPr lang="en-GB"/>
            </a:br>
            <a:br>
              <a:rPr lang="en-GB"/>
            </a:br>
            <a:endParaRPr/>
          </a:p>
          <a:p>
            <a:pPr indent="0" lvl="0" marL="0" rtl="0" algn="l">
              <a:spcBef>
                <a:spcPts val="1200"/>
              </a:spcBef>
              <a:spcAft>
                <a:spcPts val="1200"/>
              </a:spcAft>
              <a:buNone/>
            </a:pPr>
            <a:r>
              <a:t/>
            </a:r>
            <a:endParaRPr/>
          </a:p>
        </p:txBody>
      </p:sp>
      <p:sp>
        <p:nvSpPr>
          <p:cNvPr id="466" name="Google Shape;466;p83"/>
          <p:cNvSpPr txBox="1"/>
          <p:nvPr/>
        </p:nvSpPr>
        <p:spPr>
          <a:xfrm>
            <a:off x="1539850" y="1829425"/>
            <a:ext cx="5131500" cy="1262100"/>
          </a:xfrm>
          <a:prstGeom prst="rect">
            <a:avLst/>
          </a:prstGeom>
          <a:noFill/>
          <a:ln cap="flat" cmpd="sng" w="9525">
            <a:solidFill>
              <a:schemeClr val="accent3"/>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Open Sans"/>
                <a:ea typeface="Open Sans"/>
                <a:cs typeface="Open Sans"/>
                <a:sym typeface="Open Sans"/>
              </a:rPr>
              <a:t>Anna and Declan eventually make their way on foot to a roadside pub, where they discover the </a:t>
            </a:r>
            <a:r>
              <a:rPr b="1" lang="en-GB">
                <a:solidFill>
                  <a:schemeClr val="accent3"/>
                </a:solidFill>
                <a:latin typeface="Open Sans"/>
                <a:ea typeface="Open Sans"/>
                <a:cs typeface="Open Sans"/>
                <a:sym typeface="Open Sans"/>
              </a:rPr>
              <a:t>three van thieves</a:t>
            </a:r>
            <a:r>
              <a:rPr b="1" lang="en-GB">
                <a:latin typeface="Open Sans"/>
                <a:ea typeface="Open Sans"/>
                <a:cs typeface="Open Sans"/>
                <a:sym typeface="Open Sans"/>
              </a:rPr>
              <a:t> </a:t>
            </a:r>
            <a:r>
              <a:rPr lang="en-GB">
                <a:latin typeface="Open Sans"/>
                <a:ea typeface="Open Sans"/>
                <a:cs typeface="Open Sans"/>
                <a:sym typeface="Open Sans"/>
              </a:rPr>
              <a:t>going through Anna’s luggage. Declan fights </a:t>
            </a:r>
            <a:r>
              <a:rPr b="1" lang="en-GB">
                <a:solidFill>
                  <a:schemeClr val="accent3"/>
                </a:solidFill>
                <a:latin typeface="Open Sans"/>
                <a:ea typeface="Open Sans"/>
                <a:cs typeface="Open Sans"/>
                <a:sym typeface="Open Sans"/>
              </a:rPr>
              <a:t>them</a:t>
            </a:r>
            <a:r>
              <a:rPr lang="en-GB">
                <a:latin typeface="Open Sans"/>
                <a:ea typeface="Open Sans"/>
                <a:cs typeface="Open Sans"/>
                <a:sym typeface="Open Sans"/>
              </a:rPr>
              <a:t>, displaying unexpected strength for a man of his size, and retrieves Anna’s bag.</a:t>
            </a:r>
            <a:endParaRPr>
              <a:latin typeface="Open Sans"/>
              <a:ea typeface="Open Sans"/>
              <a:cs typeface="Open Sans"/>
              <a:sym typeface="Open Sans"/>
            </a:endParaRPr>
          </a:p>
        </p:txBody>
      </p:sp>
      <p:sp>
        <p:nvSpPr>
          <p:cNvPr id="467" name="Google Shape;467;p83"/>
          <p:cNvSpPr txBox="1"/>
          <p:nvPr/>
        </p:nvSpPr>
        <p:spPr>
          <a:xfrm>
            <a:off x="1539850" y="3181925"/>
            <a:ext cx="5131500" cy="400200"/>
          </a:xfrm>
          <a:prstGeom prst="rect">
            <a:avLst/>
          </a:prstGeom>
          <a:noFill/>
          <a:ln cap="flat" cmpd="sng" w="9525">
            <a:solidFill>
              <a:schemeClr val="accent3"/>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en-GB">
                <a:solidFill>
                  <a:schemeClr val="accent3"/>
                </a:solidFill>
                <a:latin typeface="Open Sans"/>
                <a:ea typeface="Open Sans"/>
                <a:cs typeface="Open Sans"/>
                <a:sym typeface="Open Sans"/>
              </a:rPr>
              <a:t>Who</a:t>
            </a:r>
            <a:r>
              <a:rPr lang="en-GB">
                <a:latin typeface="Open Sans"/>
                <a:ea typeface="Open Sans"/>
                <a:cs typeface="Open Sans"/>
                <a:sym typeface="Open Sans"/>
              </a:rPr>
              <a:t> does Declan get into a fight with?</a:t>
            </a:r>
            <a:endParaRPr>
              <a:latin typeface="Open Sans"/>
              <a:ea typeface="Open Sans"/>
              <a:cs typeface="Open Sans"/>
              <a:sym typeface="Open Sans"/>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sp>
        <p:nvSpPr>
          <p:cNvPr id="472" name="Google Shape;472;p84"/>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Downstream Application of Coreference Resolution</a:t>
            </a:r>
            <a:endParaRPr/>
          </a:p>
          <a:p>
            <a:pPr indent="0" lvl="0" marL="0" rtl="0" algn="l">
              <a:spcBef>
                <a:spcPts val="0"/>
              </a:spcBef>
              <a:spcAft>
                <a:spcPts val="0"/>
              </a:spcAft>
              <a:buNone/>
            </a:pPr>
            <a:r>
              <a:t/>
            </a:r>
            <a:endParaRPr/>
          </a:p>
        </p:txBody>
      </p:sp>
      <p:sp>
        <p:nvSpPr>
          <p:cNvPr id="473" name="Google Shape;473;p84"/>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Consider this question-answering example from Quoref </a:t>
            </a:r>
            <a:r>
              <a:rPr lang="en-GB" u="sng">
                <a:solidFill>
                  <a:schemeClr val="accent5"/>
                </a:solidFill>
                <a:hlinkClick r:id="rId3">
                  <a:extLst>
                    <a:ext uri="{A12FA001-AC4F-418D-AE19-62706E023703}">
                      <ahyp:hlinkClr val="tx"/>
                    </a:ext>
                  </a:extLst>
                </a:hlinkClick>
              </a:rPr>
              <a:t>(Dasigi et al., 2019)</a:t>
            </a:r>
            <a:br>
              <a:rPr lang="en-GB"/>
            </a:br>
            <a:br>
              <a:rPr lang="en-GB"/>
            </a:br>
            <a:endParaRPr/>
          </a:p>
          <a:p>
            <a:pPr indent="0" lvl="0" marL="0" rtl="0" algn="l">
              <a:spcBef>
                <a:spcPts val="1200"/>
              </a:spcBef>
              <a:spcAft>
                <a:spcPts val="1200"/>
              </a:spcAft>
              <a:buNone/>
            </a:pPr>
            <a:r>
              <a:t/>
            </a:r>
            <a:endParaRPr/>
          </a:p>
        </p:txBody>
      </p:sp>
      <p:sp>
        <p:nvSpPr>
          <p:cNvPr id="474" name="Google Shape;474;p84"/>
          <p:cNvSpPr txBox="1"/>
          <p:nvPr/>
        </p:nvSpPr>
        <p:spPr>
          <a:xfrm>
            <a:off x="1539850" y="1829425"/>
            <a:ext cx="5131500" cy="1262100"/>
          </a:xfrm>
          <a:prstGeom prst="rect">
            <a:avLst/>
          </a:prstGeom>
          <a:noFill/>
          <a:ln cap="flat" cmpd="sng" w="9525">
            <a:solidFill>
              <a:schemeClr val="accent3"/>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Open Sans"/>
                <a:ea typeface="Open Sans"/>
                <a:cs typeface="Open Sans"/>
                <a:sym typeface="Open Sans"/>
              </a:rPr>
              <a:t>Anna and Declan eventually make their way on foot to a roadside pub, where they discover the </a:t>
            </a:r>
            <a:r>
              <a:rPr b="1" lang="en-GB">
                <a:solidFill>
                  <a:schemeClr val="accent3"/>
                </a:solidFill>
                <a:latin typeface="Open Sans"/>
                <a:ea typeface="Open Sans"/>
                <a:cs typeface="Open Sans"/>
                <a:sym typeface="Open Sans"/>
              </a:rPr>
              <a:t>three van thieves</a:t>
            </a:r>
            <a:r>
              <a:rPr b="1" lang="en-GB">
                <a:latin typeface="Open Sans"/>
                <a:ea typeface="Open Sans"/>
                <a:cs typeface="Open Sans"/>
                <a:sym typeface="Open Sans"/>
              </a:rPr>
              <a:t> </a:t>
            </a:r>
            <a:r>
              <a:rPr lang="en-GB">
                <a:latin typeface="Open Sans"/>
                <a:ea typeface="Open Sans"/>
                <a:cs typeface="Open Sans"/>
                <a:sym typeface="Open Sans"/>
              </a:rPr>
              <a:t>going through Anna’s luggage. Declan fights </a:t>
            </a:r>
            <a:r>
              <a:rPr b="1" lang="en-GB">
                <a:solidFill>
                  <a:schemeClr val="accent3"/>
                </a:solidFill>
                <a:latin typeface="Open Sans"/>
                <a:ea typeface="Open Sans"/>
                <a:cs typeface="Open Sans"/>
                <a:sym typeface="Open Sans"/>
              </a:rPr>
              <a:t>them</a:t>
            </a:r>
            <a:r>
              <a:rPr lang="en-GB">
                <a:latin typeface="Open Sans"/>
                <a:ea typeface="Open Sans"/>
                <a:cs typeface="Open Sans"/>
                <a:sym typeface="Open Sans"/>
              </a:rPr>
              <a:t>, displaying unexpected strength for a man of his size, and retrieves Anna’s bag.</a:t>
            </a:r>
            <a:endParaRPr>
              <a:latin typeface="Open Sans"/>
              <a:ea typeface="Open Sans"/>
              <a:cs typeface="Open Sans"/>
              <a:sym typeface="Open Sans"/>
            </a:endParaRPr>
          </a:p>
        </p:txBody>
      </p:sp>
      <p:sp>
        <p:nvSpPr>
          <p:cNvPr id="475" name="Google Shape;475;p84"/>
          <p:cNvSpPr txBox="1"/>
          <p:nvPr/>
        </p:nvSpPr>
        <p:spPr>
          <a:xfrm>
            <a:off x="1539850" y="3181925"/>
            <a:ext cx="5131500" cy="400200"/>
          </a:xfrm>
          <a:prstGeom prst="rect">
            <a:avLst/>
          </a:prstGeom>
          <a:noFill/>
          <a:ln cap="flat" cmpd="sng" w="9525">
            <a:solidFill>
              <a:schemeClr val="accent3"/>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en-GB">
                <a:solidFill>
                  <a:schemeClr val="accent3"/>
                </a:solidFill>
                <a:latin typeface="Open Sans"/>
                <a:ea typeface="Open Sans"/>
                <a:cs typeface="Open Sans"/>
                <a:sym typeface="Open Sans"/>
              </a:rPr>
              <a:t>Who</a:t>
            </a:r>
            <a:r>
              <a:rPr lang="en-GB">
                <a:latin typeface="Open Sans"/>
                <a:ea typeface="Open Sans"/>
                <a:cs typeface="Open Sans"/>
                <a:sym typeface="Open Sans"/>
              </a:rPr>
              <a:t> does Declan get into a fight with?</a:t>
            </a:r>
            <a:endParaRPr>
              <a:latin typeface="Open Sans"/>
              <a:ea typeface="Open Sans"/>
              <a:cs typeface="Open Sans"/>
              <a:sym typeface="Open Sans"/>
            </a:endParaRPr>
          </a:p>
        </p:txBody>
      </p:sp>
      <p:sp>
        <p:nvSpPr>
          <p:cNvPr id="476" name="Google Shape;476;p84"/>
          <p:cNvSpPr txBox="1"/>
          <p:nvPr/>
        </p:nvSpPr>
        <p:spPr>
          <a:xfrm>
            <a:off x="1539850" y="3675178"/>
            <a:ext cx="5131500" cy="400200"/>
          </a:xfrm>
          <a:prstGeom prst="rect">
            <a:avLst/>
          </a:prstGeom>
          <a:noFill/>
          <a:ln cap="flat" cmpd="sng" w="9525">
            <a:solidFill>
              <a:schemeClr val="accent3"/>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en-GB">
                <a:solidFill>
                  <a:schemeClr val="accent3"/>
                </a:solidFill>
                <a:latin typeface="Open Sans"/>
                <a:ea typeface="Open Sans"/>
                <a:cs typeface="Open Sans"/>
                <a:sym typeface="Open Sans"/>
              </a:rPr>
              <a:t>Three van thieves</a:t>
            </a:r>
            <a:endParaRPr b="1">
              <a:solidFill>
                <a:schemeClr val="accent3"/>
              </a:solidFill>
              <a:latin typeface="Open Sans"/>
              <a:ea typeface="Open Sans"/>
              <a:cs typeface="Open Sans"/>
              <a:sym typeface="Open Sans"/>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0" name="Shape 480"/>
        <p:cNvGrpSpPr/>
        <p:nvPr/>
      </p:nvGrpSpPr>
      <p:grpSpPr>
        <a:xfrm>
          <a:off x="0" y="0"/>
          <a:ext cx="0" cy="0"/>
          <a:chOff x="0" y="0"/>
          <a:chExt cx="0" cy="0"/>
        </a:xfrm>
      </p:grpSpPr>
      <p:sp>
        <p:nvSpPr>
          <p:cNvPr id="481" name="Google Shape;481;p85"/>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Downstream Application of Coreference Resolution</a:t>
            </a:r>
            <a:endParaRPr/>
          </a:p>
          <a:p>
            <a:pPr indent="0" lvl="0" marL="0" rtl="0" algn="l">
              <a:spcBef>
                <a:spcPts val="0"/>
              </a:spcBef>
              <a:spcAft>
                <a:spcPts val="0"/>
              </a:spcAft>
              <a:buNone/>
            </a:pPr>
            <a:r>
              <a:t/>
            </a:r>
            <a:endParaRPr/>
          </a:p>
        </p:txBody>
      </p:sp>
      <p:sp>
        <p:nvSpPr>
          <p:cNvPr id="482" name="Google Shape;482;p85"/>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Consider this question-answering example from Quoref </a:t>
            </a:r>
            <a:r>
              <a:rPr lang="en-GB" u="sng">
                <a:solidFill>
                  <a:schemeClr val="accent5"/>
                </a:solidFill>
                <a:hlinkClick r:id="rId3">
                  <a:extLst>
                    <a:ext uri="{A12FA001-AC4F-418D-AE19-62706E023703}">
                      <ahyp:hlinkClr val="tx"/>
                    </a:ext>
                  </a:extLst>
                </a:hlinkClick>
              </a:rPr>
              <a:t>(Dasigi et al., 2019)</a:t>
            </a:r>
            <a:br>
              <a:rPr lang="en-GB"/>
            </a:br>
            <a:br>
              <a:rPr lang="en-GB"/>
            </a:br>
            <a:endParaRPr/>
          </a:p>
          <a:p>
            <a:pPr indent="0" lvl="0" marL="0" rtl="0" algn="l">
              <a:spcBef>
                <a:spcPts val="1200"/>
              </a:spcBef>
              <a:spcAft>
                <a:spcPts val="1200"/>
              </a:spcAft>
              <a:buNone/>
            </a:pPr>
            <a:r>
              <a:t/>
            </a:r>
            <a:endParaRPr/>
          </a:p>
        </p:txBody>
      </p:sp>
      <p:sp>
        <p:nvSpPr>
          <p:cNvPr id="483" name="Google Shape;483;p85"/>
          <p:cNvSpPr txBox="1"/>
          <p:nvPr/>
        </p:nvSpPr>
        <p:spPr>
          <a:xfrm>
            <a:off x="1539850" y="1829425"/>
            <a:ext cx="5131500" cy="1262100"/>
          </a:xfrm>
          <a:prstGeom prst="rect">
            <a:avLst/>
          </a:prstGeom>
          <a:noFill/>
          <a:ln cap="flat" cmpd="sng" w="9525">
            <a:solidFill>
              <a:schemeClr val="accent3"/>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Open Sans"/>
                <a:ea typeface="Open Sans"/>
                <a:cs typeface="Open Sans"/>
                <a:sym typeface="Open Sans"/>
              </a:rPr>
              <a:t>Anna and Declan eventually make their way on foot to a roadside pub, where they discover the </a:t>
            </a:r>
            <a:r>
              <a:rPr b="1" lang="en-GB">
                <a:solidFill>
                  <a:schemeClr val="accent3"/>
                </a:solidFill>
                <a:latin typeface="Open Sans"/>
                <a:ea typeface="Open Sans"/>
                <a:cs typeface="Open Sans"/>
                <a:sym typeface="Open Sans"/>
              </a:rPr>
              <a:t>three van thieves</a:t>
            </a:r>
            <a:r>
              <a:rPr b="1" lang="en-GB">
                <a:latin typeface="Open Sans"/>
                <a:ea typeface="Open Sans"/>
                <a:cs typeface="Open Sans"/>
                <a:sym typeface="Open Sans"/>
              </a:rPr>
              <a:t> </a:t>
            </a:r>
            <a:r>
              <a:rPr lang="en-GB">
                <a:latin typeface="Open Sans"/>
                <a:ea typeface="Open Sans"/>
                <a:cs typeface="Open Sans"/>
                <a:sym typeface="Open Sans"/>
              </a:rPr>
              <a:t>going through Anna’s luggage. Declan fights </a:t>
            </a:r>
            <a:r>
              <a:rPr b="1" lang="en-GB">
                <a:solidFill>
                  <a:schemeClr val="accent3"/>
                </a:solidFill>
                <a:latin typeface="Open Sans"/>
                <a:ea typeface="Open Sans"/>
                <a:cs typeface="Open Sans"/>
                <a:sym typeface="Open Sans"/>
              </a:rPr>
              <a:t>them</a:t>
            </a:r>
            <a:r>
              <a:rPr lang="en-GB">
                <a:latin typeface="Open Sans"/>
                <a:ea typeface="Open Sans"/>
                <a:cs typeface="Open Sans"/>
                <a:sym typeface="Open Sans"/>
              </a:rPr>
              <a:t>, displaying unexpected strength for a man of his size, and retrieves Anna’s bag.</a:t>
            </a:r>
            <a:endParaRPr>
              <a:latin typeface="Open Sans"/>
              <a:ea typeface="Open Sans"/>
              <a:cs typeface="Open Sans"/>
              <a:sym typeface="Open Sans"/>
            </a:endParaRPr>
          </a:p>
        </p:txBody>
      </p:sp>
      <p:sp>
        <p:nvSpPr>
          <p:cNvPr id="484" name="Google Shape;484;p85"/>
          <p:cNvSpPr txBox="1"/>
          <p:nvPr/>
        </p:nvSpPr>
        <p:spPr>
          <a:xfrm>
            <a:off x="1539850" y="3181925"/>
            <a:ext cx="5131500" cy="400200"/>
          </a:xfrm>
          <a:prstGeom prst="rect">
            <a:avLst/>
          </a:prstGeom>
          <a:noFill/>
          <a:ln cap="flat" cmpd="sng" w="9525">
            <a:solidFill>
              <a:schemeClr val="accent3"/>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en-GB">
                <a:solidFill>
                  <a:schemeClr val="accent3"/>
                </a:solidFill>
                <a:latin typeface="Open Sans"/>
                <a:ea typeface="Open Sans"/>
                <a:cs typeface="Open Sans"/>
                <a:sym typeface="Open Sans"/>
              </a:rPr>
              <a:t>Who</a:t>
            </a:r>
            <a:r>
              <a:rPr lang="en-GB">
                <a:latin typeface="Open Sans"/>
                <a:ea typeface="Open Sans"/>
                <a:cs typeface="Open Sans"/>
                <a:sym typeface="Open Sans"/>
              </a:rPr>
              <a:t> does Declan get into a fight with?</a:t>
            </a:r>
            <a:endParaRPr>
              <a:latin typeface="Open Sans"/>
              <a:ea typeface="Open Sans"/>
              <a:cs typeface="Open Sans"/>
              <a:sym typeface="Open Sans"/>
            </a:endParaRPr>
          </a:p>
        </p:txBody>
      </p:sp>
      <p:sp>
        <p:nvSpPr>
          <p:cNvPr id="485" name="Google Shape;485;p85"/>
          <p:cNvSpPr txBox="1"/>
          <p:nvPr/>
        </p:nvSpPr>
        <p:spPr>
          <a:xfrm>
            <a:off x="163625" y="4168425"/>
            <a:ext cx="8089200" cy="8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GB" sz="2400">
                <a:solidFill>
                  <a:schemeClr val="accent1"/>
                </a:solidFill>
                <a:latin typeface="Calibri"/>
                <a:ea typeface="Calibri"/>
                <a:cs typeface="Calibri"/>
                <a:sym typeface="Calibri"/>
              </a:rPr>
              <a:t>Downstream tasks leverage coreference </a:t>
            </a:r>
            <a:r>
              <a:rPr b="1" i="1" lang="en-GB" sz="2400">
                <a:solidFill>
                  <a:schemeClr val="accent1"/>
                </a:solidFill>
                <a:latin typeface="Calibri"/>
                <a:ea typeface="Calibri"/>
                <a:cs typeface="Calibri"/>
                <a:sym typeface="Calibri"/>
              </a:rPr>
              <a:t>links</a:t>
            </a:r>
            <a:r>
              <a:rPr i="1" lang="en-GB" sz="2400">
                <a:solidFill>
                  <a:schemeClr val="accent1"/>
                </a:solidFill>
                <a:latin typeface="Calibri"/>
                <a:ea typeface="Calibri"/>
                <a:cs typeface="Calibri"/>
                <a:sym typeface="Calibri"/>
              </a:rPr>
              <a:t>, available from non-singleton clusters,</a:t>
            </a:r>
            <a:r>
              <a:rPr b="1" i="1" lang="en-GB" sz="2400">
                <a:solidFill>
                  <a:schemeClr val="accent1"/>
                </a:solidFill>
                <a:latin typeface="Calibri"/>
                <a:ea typeface="Calibri"/>
                <a:cs typeface="Calibri"/>
                <a:sym typeface="Calibri"/>
              </a:rPr>
              <a:t> </a:t>
            </a:r>
            <a:r>
              <a:rPr i="1" lang="en-GB" sz="2400">
                <a:solidFill>
                  <a:schemeClr val="accent1"/>
                </a:solidFill>
                <a:latin typeface="Calibri"/>
                <a:ea typeface="Calibri"/>
                <a:cs typeface="Calibri"/>
                <a:sym typeface="Calibri"/>
              </a:rPr>
              <a:t>to bridge information across mentions</a:t>
            </a:r>
            <a:endParaRPr i="1" sz="2400">
              <a:solidFill>
                <a:schemeClr val="accent1"/>
              </a:solidFill>
              <a:latin typeface="Calibri"/>
              <a:ea typeface="Calibri"/>
              <a:cs typeface="Calibri"/>
              <a:sym typeface="Calibri"/>
            </a:endParaRPr>
          </a:p>
        </p:txBody>
      </p:sp>
      <p:sp>
        <p:nvSpPr>
          <p:cNvPr id="486" name="Google Shape;486;p85"/>
          <p:cNvSpPr txBox="1"/>
          <p:nvPr/>
        </p:nvSpPr>
        <p:spPr>
          <a:xfrm>
            <a:off x="1539850" y="3675178"/>
            <a:ext cx="5131500" cy="400200"/>
          </a:xfrm>
          <a:prstGeom prst="rect">
            <a:avLst/>
          </a:prstGeom>
          <a:noFill/>
          <a:ln cap="flat" cmpd="sng" w="9525">
            <a:solidFill>
              <a:schemeClr val="accent3"/>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en-GB">
                <a:solidFill>
                  <a:schemeClr val="accent3"/>
                </a:solidFill>
                <a:latin typeface="Open Sans"/>
                <a:ea typeface="Open Sans"/>
                <a:cs typeface="Open Sans"/>
                <a:sym typeface="Open Sans"/>
              </a:rPr>
              <a:t>Three van thieves</a:t>
            </a:r>
            <a:endParaRPr b="1">
              <a:solidFill>
                <a:schemeClr val="accent3"/>
              </a:solidFill>
              <a:latin typeface="Open Sans"/>
              <a:ea typeface="Open Sans"/>
              <a:cs typeface="Open Sans"/>
              <a:sym typeface="Open Sans"/>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sp>
        <p:nvSpPr>
          <p:cNvPr id="491" name="Google Shape;491;p86"/>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Singleton Effect</a:t>
            </a:r>
            <a:endParaRPr/>
          </a:p>
        </p:txBody>
      </p:sp>
      <p:sp>
        <p:nvSpPr>
          <p:cNvPr id="492" name="Google Shape;492;p86"/>
          <p:cNvSpPr txBox="1"/>
          <p:nvPr/>
        </p:nvSpPr>
        <p:spPr>
          <a:xfrm>
            <a:off x="346850" y="1370425"/>
            <a:ext cx="918900" cy="48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800">
                <a:latin typeface="Calibri"/>
                <a:ea typeface="Calibri"/>
                <a:cs typeface="Calibri"/>
                <a:sym typeface="Calibri"/>
              </a:rPr>
              <a:t>Gold:</a:t>
            </a:r>
            <a:endParaRPr b="1" sz="1800">
              <a:latin typeface="Calibri"/>
              <a:ea typeface="Calibri"/>
              <a:cs typeface="Calibri"/>
              <a:sym typeface="Calibri"/>
            </a:endParaRPr>
          </a:p>
        </p:txBody>
      </p:sp>
      <p:sp>
        <p:nvSpPr>
          <p:cNvPr id="493" name="Google Shape;493;p86"/>
          <p:cNvSpPr/>
          <p:nvPr/>
        </p:nvSpPr>
        <p:spPr>
          <a:xfrm>
            <a:off x="5037725" y="1006150"/>
            <a:ext cx="3206100" cy="475200"/>
          </a:xfrm>
          <a:prstGeom prst="ellipse">
            <a:avLst/>
          </a:pr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GB">
                <a:solidFill>
                  <a:schemeClr val="accent3"/>
                </a:solidFill>
              </a:rPr>
              <a:t>Three van thieves, them</a:t>
            </a:r>
            <a:endParaRPr b="1">
              <a:solidFill>
                <a:schemeClr val="accent3"/>
              </a:solidFill>
            </a:endParaRPr>
          </a:p>
        </p:txBody>
      </p:sp>
      <p:sp>
        <p:nvSpPr>
          <p:cNvPr id="494" name="Google Shape;494;p86"/>
          <p:cNvSpPr/>
          <p:nvPr/>
        </p:nvSpPr>
        <p:spPr>
          <a:xfrm>
            <a:off x="5826250" y="1615425"/>
            <a:ext cx="2786400" cy="386400"/>
          </a:xfrm>
          <a:prstGeom prst="ellipse">
            <a:avLst/>
          </a:prstGeom>
          <a:noFill/>
          <a:ln cap="flat" cmpd="sng" w="28575">
            <a:solidFill>
              <a:srgbClr val="8E7CC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GB">
                <a:solidFill>
                  <a:srgbClr val="674EA7"/>
                </a:solidFill>
              </a:rPr>
              <a:t>Declan, his, Declan</a:t>
            </a:r>
            <a:endParaRPr b="1">
              <a:solidFill>
                <a:srgbClr val="674EA7"/>
              </a:solidFill>
            </a:endParaRPr>
          </a:p>
        </p:txBody>
      </p:sp>
      <p:sp>
        <p:nvSpPr>
          <p:cNvPr id="495" name="Google Shape;495;p86"/>
          <p:cNvSpPr/>
          <p:nvPr/>
        </p:nvSpPr>
        <p:spPr>
          <a:xfrm>
            <a:off x="3379025" y="1119425"/>
            <a:ext cx="918900" cy="3864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a:t>fights</a:t>
            </a:r>
            <a:endParaRPr/>
          </a:p>
        </p:txBody>
      </p:sp>
      <p:sp>
        <p:nvSpPr>
          <p:cNvPr id="496" name="Google Shape;496;p86"/>
          <p:cNvSpPr/>
          <p:nvPr/>
        </p:nvSpPr>
        <p:spPr>
          <a:xfrm>
            <a:off x="2510975" y="1123650"/>
            <a:ext cx="726000" cy="3864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a:t>pub</a:t>
            </a:r>
            <a:endParaRPr/>
          </a:p>
        </p:txBody>
      </p:sp>
      <p:sp>
        <p:nvSpPr>
          <p:cNvPr id="497" name="Google Shape;497;p86"/>
          <p:cNvSpPr/>
          <p:nvPr/>
        </p:nvSpPr>
        <p:spPr>
          <a:xfrm>
            <a:off x="1367975" y="1123650"/>
            <a:ext cx="793500" cy="3864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a:t>path</a:t>
            </a:r>
            <a:endParaRPr/>
          </a:p>
        </p:txBody>
      </p:sp>
      <p:sp>
        <p:nvSpPr>
          <p:cNvPr id="498" name="Google Shape;498;p86"/>
          <p:cNvSpPr/>
          <p:nvPr/>
        </p:nvSpPr>
        <p:spPr>
          <a:xfrm>
            <a:off x="1671925" y="1657050"/>
            <a:ext cx="1232100" cy="3864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a:t>discover</a:t>
            </a:r>
            <a:endParaRPr/>
          </a:p>
        </p:txBody>
      </p:sp>
      <p:sp>
        <p:nvSpPr>
          <p:cNvPr id="499" name="Google Shape;499;p86"/>
          <p:cNvSpPr/>
          <p:nvPr/>
        </p:nvSpPr>
        <p:spPr>
          <a:xfrm>
            <a:off x="3195925" y="1711950"/>
            <a:ext cx="1273800" cy="3315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a:t>retrieves</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sp>
        <p:nvSpPr>
          <p:cNvPr id="504" name="Google Shape;504;p87"/>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Singleton Effect</a:t>
            </a:r>
            <a:endParaRPr/>
          </a:p>
        </p:txBody>
      </p:sp>
      <p:sp>
        <p:nvSpPr>
          <p:cNvPr id="505" name="Google Shape;505;p87"/>
          <p:cNvSpPr txBox="1"/>
          <p:nvPr/>
        </p:nvSpPr>
        <p:spPr>
          <a:xfrm>
            <a:off x="346850" y="1370425"/>
            <a:ext cx="918900" cy="48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800">
                <a:latin typeface="Calibri"/>
                <a:ea typeface="Calibri"/>
                <a:cs typeface="Calibri"/>
                <a:sym typeface="Calibri"/>
              </a:rPr>
              <a:t>Gold:</a:t>
            </a:r>
            <a:endParaRPr b="1" sz="1800">
              <a:latin typeface="Calibri"/>
              <a:ea typeface="Calibri"/>
              <a:cs typeface="Calibri"/>
              <a:sym typeface="Calibri"/>
            </a:endParaRPr>
          </a:p>
        </p:txBody>
      </p:sp>
      <p:sp>
        <p:nvSpPr>
          <p:cNvPr id="506" name="Google Shape;506;p87"/>
          <p:cNvSpPr/>
          <p:nvPr/>
        </p:nvSpPr>
        <p:spPr>
          <a:xfrm>
            <a:off x="5037725" y="1006150"/>
            <a:ext cx="3206100" cy="475200"/>
          </a:xfrm>
          <a:prstGeom prst="ellipse">
            <a:avLst/>
          </a:pr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GB">
                <a:solidFill>
                  <a:schemeClr val="accent3"/>
                </a:solidFill>
              </a:rPr>
              <a:t>Three van thieves, them</a:t>
            </a:r>
            <a:endParaRPr b="1">
              <a:solidFill>
                <a:schemeClr val="accent3"/>
              </a:solidFill>
            </a:endParaRPr>
          </a:p>
        </p:txBody>
      </p:sp>
      <p:sp>
        <p:nvSpPr>
          <p:cNvPr id="507" name="Google Shape;507;p87"/>
          <p:cNvSpPr/>
          <p:nvPr/>
        </p:nvSpPr>
        <p:spPr>
          <a:xfrm>
            <a:off x="5826250" y="1615425"/>
            <a:ext cx="2786400" cy="386400"/>
          </a:xfrm>
          <a:prstGeom prst="ellipse">
            <a:avLst/>
          </a:prstGeom>
          <a:noFill/>
          <a:ln cap="flat" cmpd="sng" w="28575">
            <a:solidFill>
              <a:srgbClr val="8E7CC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GB">
                <a:solidFill>
                  <a:srgbClr val="674EA7"/>
                </a:solidFill>
              </a:rPr>
              <a:t>Declan, his, Declan</a:t>
            </a:r>
            <a:endParaRPr b="1">
              <a:solidFill>
                <a:srgbClr val="674EA7"/>
              </a:solidFill>
            </a:endParaRPr>
          </a:p>
        </p:txBody>
      </p:sp>
      <p:cxnSp>
        <p:nvCxnSpPr>
          <p:cNvPr id="508" name="Google Shape;508;p87"/>
          <p:cNvCxnSpPr/>
          <p:nvPr/>
        </p:nvCxnSpPr>
        <p:spPr>
          <a:xfrm>
            <a:off x="1127250" y="2151025"/>
            <a:ext cx="7364400" cy="7200"/>
          </a:xfrm>
          <a:prstGeom prst="straightConnector1">
            <a:avLst/>
          </a:prstGeom>
          <a:noFill/>
          <a:ln cap="flat" cmpd="sng" w="9525">
            <a:solidFill>
              <a:srgbClr val="595959"/>
            </a:solidFill>
            <a:prstDash val="dashDot"/>
            <a:round/>
            <a:headEnd len="med" w="med" type="none"/>
            <a:tailEnd len="med" w="med" type="none"/>
          </a:ln>
        </p:spPr>
      </p:cxnSp>
      <p:sp>
        <p:nvSpPr>
          <p:cNvPr id="509" name="Google Shape;509;p87"/>
          <p:cNvSpPr txBox="1"/>
          <p:nvPr/>
        </p:nvSpPr>
        <p:spPr>
          <a:xfrm>
            <a:off x="519500" y="2617850"/>
            <a:ext cx="468000" cy="38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800">
                <a:latin typeface="Calibri"/>
                <a:ea typeface="Calibri"/>
                <a:cs typeface="Calibri"/>
                <a:sym typeface="Calibri"/>
              </a:rPr>
              <a:t>S1</a:t>
            </a:r>
            <a:endParaRPr b="1" sz="1800">
              <a:latin typeface="Calibri"/>
              <a:ea typeface="Calibri"/>
              <a:cs typeface="Calibri"/>
              <a:sym typeface="Calibri"/>
            </a:endParaRPr>
          </a:p>
        </p:txBody>
      </p:sp>
      <p:sp>
        <p:nvSpPr>
          <p:cNvPr id="510" name="Google Shape;510;p87"/>
          <p:cNvSpPr/>
          <p:nvPr/>
        </p:nvSpPr>
        <p:spPr>
          <a:xfrm>
            <a:off x="5342525" y="2377750"/>
            <a:ext cx="2862600" cy="914700"/>
          </a:xfrm>
          <a:prstGeom prst="ellipse">
            <a:avLst/>
          </a:prstGeom>
          <a:noFill/>
          <a:ln cap="flat" cmpd="sng" w="2857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rgbClr val="434343"/>
                </a:solidFill>
              </a:rPr>
              <a:t>Retrieves</a:t>
            </a:r>
            <a:r>
              <a:rPr b="1" lang="en-GB">
                <a:solidFill>
                  <a:srgbClr val="233A44"/>
                </a:solidFill>
              </a:rPr>
              <a:t>,</a:t>
            </a:r>
            <a:r>
              <a:rPr b="1" lang="en-GB">
                <a:solidFill>
                  <a:srgbClr val="FF9900"/>
                </a:solidFill>
              </a:rPr>
              <a:t> </a:t>
            </a:r>
            <a:r>
              <a:rPr b="1" lang="en-GB">
                <a:solidFill>
                  <a:schemeClr val="accent3"/>
                </a:solidFill>
              </a:rPr>
              <a:t>Three van thieves, them,</a:t>
            </a:r>
            <a:r>
              <a:rPr b="1" lang="en-GB">
                <a:solidFill>
                  <a:srgbClr val="FF9900"/>
                </a:solidFill>
              </a:rPr>
              <a:t> </a:t>
            </a:r>
            <a:r>
              <a:rPr b="1" lang="en-GB">
                <a:solidFill>
                  <a:srgbClr val="674EA7"/>
                </a:solidFill>
              </a:rPr>
              <a:t>Declan, his, Declan</a:t>
            </a:r>
            <a:endParaRPr b="1">
              <a:solidFill>
                <a:srgbClr val="674EA7"/>
              </a:solidFill>
            </a:endParaRPr>
          </a:p>
        </p:txBody>
      </p:sp>
      <p:sp>
        <p:nvSpPr>
          <p:cNvPr id="511" name="Google Shape;511;p87"/>
          <p:cNvSpPr/>
          <p:nvPr/>
        </p:nvSpPr>
        <p:spPr>
          <a:xfrm>
            <a:off x="3379025" y="1119425"/>
            <a:ext cx="918900" cy="3864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a:t>fights</a:t>
            </a:r>
            <a:endParaRPr/>
          </a:p>
        </p:txBody>
      </p:sp>
      <p:sp>
        <p:nvSpPr>
          <p:cNvPr id="512" name="Google Shape;512;p87"/>
          <p:cNvSpPr/>
          <p:nvPr/>
        </p:nvSpPr>
        <p:spPr>
          <a:xfrm>
            <a:off x="2510975" y="1123650"/>
            <a:ext cx="726000" cy="3864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a:t>pub</a:t>
            </a:r>
            <a:endParaRPr/>
          </a:p>
        </p:txBody>
      </p:sp>
      <p:sp>
        <p:nvSpPr>
          <p:cNvPr id="513" name="Google Shape;513;p87"/>
          <p:cNvSpPr/>
          <p:nvPr/>
        </p:nvSpPr>
        <p:spPr>
          <a:xfrm>
            <a:off x="1367975" y="1123650"/>
            <a:ext cx="793500" cy="3864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a:t>path</a:t>
            </a:r>
            <a:endParaRPr/>
          </a:p>
        </p:txBody>
      </p:sp>
      <p:sp>
        <p:nvSpPr>
          <p:cNvPr id="514" name="Google Shape;514;p87"/>
          <p:cNvSpPr/>
          <p:nvPr/>
        </p:nvSpPr>
        <p:spPr>
          <a:xfrm>
            <a:off x="1671925" y="1657050"/>
            <a:ext cx="1232100" cy="3864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a:t>discover</a:t>
            </a:r>
            <a:endParaRPr/>
          </a:p>
        </p:txBody>
      </p:sp>
      <p:sp>
        <p:nvSpPr>
          <p:cNvPr id="515" name="Google Shape;515;p87"/>
          <p:cNvSpPr/>
          <p:nvPr/>
        </p:nvSpPr>
        <p:spPr>
          <a:xfrm>
            <a:off x="3195925" y="1711950"/>
            <a:ext cx="1273800" cy="3315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a:t>retrieves</a:t>
            </a:r>
            <a:endParaRPr/>
          </a:p>
        </p:txBody>
      </p:sp>
      <p:sp>
        <p:nvSpPr>
          <p:cNvPr id="516" name="Google Shape;516;p87"/>
          <p:cNvSpPr/>
          <p:nvPr/>
        </p:nvSpPr>
        <p:spPr>
          <a:xfrm>
            <a:off x="3379025" y="2338625"/>
            <a:ext cx="918900" cy="3864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a:t>fights</a:t>
            </a:r>
            <a:endParaRPr/>
          </a:p>
        </p:txBody>
      </p:sp>
      <p:sp>
        <p:nvSpPr>
          <p:cNvPr id="517" name="Google Shape;517;p87"/>
          <p:cNvSpPr/>
          <p:nvPr/>
        </p:nvSpPr>
        <p:spPr>
          <a:xfrm>
            <a:off x="2510975" y="2342850"/>
            <a:ext cx="726000" cy="3864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a:t>pub</a:t>
            </a:r>
            <a:endParaRPr/>
          </a:p>
        </p:txBody>
      </p:sp>
      <p:sp>
        <p:nvSpPr>
          <p:cNvPr id="518" name="Google Shape;518;p87"/>
          <p:cNvSpPr/>
          <p:nvPr/>
        </p:nvSpPr>
        <p:spPr>
          <a:xfrm>
            <a:off x="1367975" y="2342850"/>
            <a:ext cx="793500" cy="3864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a:t>path</a:t>
            </a:r>
            <a:endParaRPr/>
          </a:p>
        </p:txBody>
      </p:sp>
      <p:sp>
        <p:nvSpPr>
          <p:cNvPr id="519" name="Google Shape;519;p87"/>
          <p:cNvSpPr/>
          <p:nvPr/>
        </p:nvSpPr>
        <p:spPr>
          <a:xfrm>
            <a:off x="1671925" y="2876250"/>
            <a:ext cx="1232100" cy="3864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a:t>discover</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 name="Shape 523"/>
        <p:cNvGrpSpPr/>
        <p:nvPr/>
      </p:nvGrpSpPr>
      <p:grpSpPr>
        <a:xfrm>
          <a:off x="0" y="0"/>
          <a:ext cx="0" cy="0"/>
          <a:chOff x="0" y="0"/>
          <a:chExt cx="0" cy="0"/>
        </a:xfrm>
      </p:grpSpPr>
      <p:sp>
        <p:nvSpPr>
          <p:cNvPr id="524" name="Google Shape;524;p88"/>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Singleton Effect</a:t>
            </a:r>
            <a:endParaRPr/>
          </a:p>
        </p:txBody>
      </p:sp>
      <p:sp>
        <p:nvSpPr>
          <p:cNvPr id="525" name="Google Shape;525;p88"/>
          <p:cNvSpPr txBox="1"/>
          <p:nvPr/>
        </p:nvSpPr>
        <p:spPr>
          <a:xfrm>
            <a:off x="346850" y="1370425"/>
            <a:ext cx="918900" cy="48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800">
                <a:latin typeface="Calibri"/>
                <a:ea typeface="Calibri"/>
                <a:cs typeface="Calibri"/>
                <a:sym typeface="Calibri"/>
              </a:rPr>
              <a:t>Gold:</a:t>
            </a:r>
            <a:endParaRPr b="1" sz="1800">
              <a:latin typeface="Calibri"/>
              <a:ea typeface="Calibri"/>
              <a:cs typeface="Calibri"/>
              <a:sym typeface="Calibri"/>
            </a:endParaRPr>
          </a:p>
        </p:txBody>
      </p:sp>
      <p:sp>
        <p:nvSpPr>
          <p:cNvPr id="526" name="Google Shape;526;p88"/>
          <p:cNvSpPr/>
          <p:nvPr/>
        </p:nvSpPr>
        <p:spPr>
          <a:xfrm>
            <a:off x="5037725" y="1006150"/>
            <a:ext cx="3206100" cy="475200"/>
          </a:xfrm>
          <a:prstGeom prst="ellipse">
            <a:avLst/>
          </a:pr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GB">
                <a:solidFill>
                  <a:schemeClr val="accent3"/>
                </a:solidFill>
              </a:rPr>
              <a:t>Three van thieves, them</a:t>
            </a:r>
            <a:endParaRPr b="1">
              <a:solidFill>
                <a:schemeClr val="accent3"/>
              </a:solidFill>
            </a:endParaRPr>
          </a:p>
        </p:txBody>
      </p:sp>
      <p:sp>
        <p:nvSpPr>
          <p:cNvPr id="527" name="Google Shape;527;p88"/>
          <p:cNvSpPr/>
          <p:nvPr/>
        </p:nvSpPr>
        <p:spPr>
          <a:xfrm>
            <a:off x="5826250" y="1615425"/>
            <a:ext cx="2786400" cy="386400"/>
          </a:xfrm>
          <a:prstGeom prst="ellipse">
            <a:avLst/>
          </a:prstGeom>
          <a:noFill/>
          <a:ln cap="flat" cmpd="sng" w="28575">
            <a:solidFill>
              <a:srgbClr val="8E7CC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GB">
                <a:solidFill>
                  <a:srgbClr val="674EA7"/>
                </a:solidFill>
              </a:rPr>
              <a:t>Declan, his, Declan</a:t>
            </a:r>
            <a:endParaRPr b="1">
              <a:solidFill>
                <a:srgbClr val="674EA7"/>
              </a:solidFill>
            </a:endParaRPr>
          </a:p>
        </p:txBody>
      </p:sp>
      <p:cxnSp>
        <p:nvCxnSpPr>
          <p:cNvPr id="528" name="Google Shape;528;p88"/>
          <p:cNvCxnSpPr/>
          <p:nvPr/>
        </p:nvCxnSpPr>
        <p:spPr>
          <a:xfrm>
            <a:off x="1127250" y="2151025"/>
            <a:ext cx="7364400" cy="7200"/>
          </a:xfrm>
          <a:prstGeom prst="straightConnector1">
            <a:avLst/>
          </a:prstGeom>
          <a:noFill/>
          <a:ln cap="flat" cmpd="sng" w="9525">
            <a:solidFill>
              <a:srgbClr val="595959"/>
            </a:solidFill>
            <a:prstDash val="dashDot"/>
            <a:round/>
            <a:headEnd len="med" w="med" type="none"/>
            <a:tailEnd len="med" w="med" type="none"/>
          </a:ln>
        </p:spPr>
      </p:cxnSp>
      <p:sp>
        <p:nvSpPr>
          <p:cNvPr id="529" name="Google Shape;529;p88"/>
          <p:cNvSpPr txBox="1"/>
          <p:nvPr/>
        </p:nvSpPr>
        <p:spPr>
          <a:xfrm>
            <a:off x="519500" y="2617850"/>
            <a:ext cx="468000" cy="38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800">
                <a:latin typeface="Calibri"/>
                <a:ea typeface="Calibri"/>
                <a:cs typeface="Calibri"/>
                <a:sym typeface="Calibri"/>
              </a:rPr>
              <a:t>S1</a:t>
            </a:r>
            <a:endParaRPr b="1" sz="1800">
              <a:latin typeface="Calibri"/>
              <a:ea typeface="Calibri"/>
              <a:cs typeface="Calibri"/>
              <a:sym typeface="Calibri"/>
            </a:endParaRPr>
          </a:p>
        </p:txBody>
      </p:sp>
      <p:cxnSp>
        <p:nvCxnSpPr>
          <p:cNvPr id="530" name="Google Shape;530;p88"/>
          <p:cNvCxnSpPr/>
          <p:nvPr/>
        </p:nvCxnSpPr>
        <p:spPr>
          <a:xfrm>
            <a:off x="1127250" y="3446425"/>
            <a:ext cx="7364400" cy="7200"/>
          </a:xfrm>
          <a:prstGeom prst="straightConnector1">
            <a:avLst/>
          </a:prstGeom>
          <a:noFill/>
          <a:ln cap="flat" cmpd="sng" w="9525">
            <a:solidFill>
              <a:srgbClr val="595959"/>
            </a:solidFill>
            <a:prstDash val="dashDot"/>
            <a:round/>
            <a:headEnd len="med" w="med" type="none"/>
            <a:tailEnd len="med" w="med" type="none"/>
          </a:ln>
        </p:spPr>
      </p:cxnSp>
      <p:sp>
        <p:nvSpPr>
          <p:cNvPr id="531" name="Google Shape;531;p88"/>
          <p:cNvSpPr/>
          <p:nvPr/>
        </p:nvSpPr>
        <p:spPr>
          <a:xfrm>
            <a:off x="5342525" y="2377750"/>
            <a:ext cx="2862600" cy="914700"/>
          </a:xfrm>
          <a:prstGeom prst="ellipse">
            <a:avLst/>
          </a:prstGeom>
          <a:noFill/>
          <a:ln cap="flat" cmpd="sng" w="2857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rgbClr val="434343"/>
                </a:solidFill>
              </a:rPr>
              <a:t>Retrieves</a:t>
            </a:r>
            <a:r>
              <a:rPr b="1" lang="en-GB">
                <a:solidFill>
                  <a:srgbClr val="233A44"/>
                </a:solidFill>
              </a:rPr>
              <a:t>,</a:t>
            </a:r>
            <a:r>
              <a:rPr b="1" lang="en-GB">
                <a:solidFill>
                  <a:srgbClr val="FF9900"/>
                </a:solidFill>
              </a:rPr>
              <a:t> </a:t>
            </a:r>
            <a:r>
              <a:rPr b="1" lang="en-GB">
                <a:solidFill>
                  <a:schemeClr val="accent3"/>
                </a:solidFill>
              </a:rPr>
              <a:t>Three van thieves, them,</a:t>
            </a:r>
            <a:r>
              <a:rPr b="1" lang="en-GB">
                <a:solidFill>
                  <a:srgbClr val="FF9900"/>
                </a:solidFill>
              </a:rPr>
              <a:t> </a:t>
            </a:r>
            <a:r>
              <a:rPr b="1" lang="en-GB">
                <a:solidFill>
                  <a:srgbClr val="674EA7"/>
                </a:solidFill>
              </a:rPr>
              <a:t>Declan, his, Declan</a:t>
            </a:r>
            <a:endParaRPr b="1">
              <a:solidFill>
                <a:srgbClr val="674EA7"/>
              </a:solidFill>
            </a:endParaRPr>
          </a:p>
        </p:txBody>
      </p:sp>
      <p:sp>
        <p:nvSpPr>
          <p:cNvPr id="532" name="Google Shape;532;p88"/>
          <p:cNvSpPr txBox="1"/>
          <p:nvPr/>
        </p:nvSpPr>
        <p:spPr>
          <a:xfrm>
            <a:off x="519500" y="3760850"/>
            <a:ext cx="468000" cy="38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800">
                <a:latin typeface="Calibri"/>
                <a:ea typeface="Calibri"/>
                <a:cs typeface="Calibri"/>
                <a:sym typeface="Calibri"/>
              </a:rPr>
              <a:t>S2</a:t>
            </a:r>
            <a:endParaRPr b="1" sz="1800">
              <a:latin typeface="Calibri"/>
              <a:ea typeface="Calibri"/>
              <a:cs typeface="Calibri"/>
              <a:sym typeface="Calibri"/>
            </a:endParaRPr>
          </a:p>
        </p:txBody>
      </p:sp>
      <p:sp>
        <p:nvSpPr>
          <p:cNvPr id="533" name="Google Shape;533;p88"/>
          <p:cNvSpPr/>
          <p:nvPr/>
        </p:nvSpPr>
        <p:spPr>
          <a:xfrm>
            <a:off x="5037725" y="3596950"/>
            <a:ext cx="3206100" cy="475200"/>
          </a:xfrm>
          <a:prstGeom prst="ellipse">
            <a:avLst/>
          </a:pr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GB">
                <a:solidFill>
                  <a:schemeClr val="accent3"/>
                </a:solidFill>
              </a:rPr>
              <a:t>Three van thieves, them</a:t>
            </a:r>
            <a:endParaRPr b="1">
              <a:solidFill>
                <a:schemeClr val="accent3"/>
              </a:solidFill>
            </a:endParaRPr>
          </a:p>
        </p:txBody>
      </p:sp>
      <p:sp>
        <p:nvSpPr>
          <p:cNvPr id="534" name="Google Shape;534;p88"/>
          <p:cNvSpPr/>
          <p:nvPr/>
        </p:nvSpPr>
        <p:spPr>
          <a:xfrm>
            <a:off x="5826250" y="4206225"/>
            <a:ext cx="2510100" cy="583200"/>
          </a:xfrm>
          <a:prstGeom prst="ellipse">
            <a:avLst/>
          </a:prstGeom>
          <a:noFill/>
          <a:ln cap="flat" cmpd="sng" w="28575">
            <a:solidFill>
              <a:srgbClr val="674E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GB">
                <a:solidFill>
                  <a:srgbClr val="674EA7"/>
                </a:solidFill>
              </a:rPr>
              <a:t>Declan, his, Declan,</a:t>
            </a:r>
            <a:r>
              <a:rPr b="1" lang="en-GB">
                <a:solidFill>
                  <a:srgbClr val="6AA84F"/>
                </a:solidFill>
              </a:rPr>
              <a:t> </a:t>
            </a:r>
            <a:r>
              <a:rPr lang="en-GB">
                <a:solidFill>
                  <a:srgbClr val="233A44"/>
                </a:solidFill>
              </a:rPr>
              <a:t>retrieves</a:t>
            </a:r>
            <a:endParaRPr>
              <a:solidFill>
                <a:srgbClr val="233A44"/>
              </a:solidFill>
            </a:endParaRPr>
          </a:p>
        </p:txBody>
      </p:sp>
      <p:sp>
        <p:nvSpPr>
          <p:cNvPr id="535" name="Google Shape;535;p88"/>
          <p:cNvSpPr/>
          <p:nvPr/>
        </p:nvSpPr>
        <p:spPr>
          <a:xfrm>
            <a:off x="3379025" y="1119425"/>
            <a:ext cx="918900" cy="3864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a:t>fights</a:t>
            </a:r>
            <a:endParaRPr/>
          </a:p>
        </p:txBody>
      </p:sp>
      <p:sp>
        <p:nvSpPr>
          <p:cNvPr id="536" name="Google Shape;536;p88"/>
          <p:cNvSpPr/>
          <p:nvPr/>
        </p:nvSpPr>
        <p:spPr>
          <a:xfrm>
            <a:off x="2510975" y="1123650"/>
            <a:ext cx="726000" cy="3864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a:t>pub</a:t>
            </a:r>
            <a:endParaRPr/>
          </a:p>
        </p:txBody>
      </p:sp>
      <p:sp>
        <p:nvSpPr>
          <p:cNvPr id="537" name="Google Shape;537;p88"/>
          <p:cNvSpPr/>
          <p:nvPr/>
        </p:nvSpPr>
        <p:spPr>
          <a:xfrm>
            <a:off x="1367975" y="1123650"/>
            <a:ext cx="793500" cy="3864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a:t>path</a:t>
            </a:r>
            <a:endParaRPr/>
          </a:p>
        </p:txBody>
      </p:sp>
      <p:sp>
        <p:nvSpPr>
          <p:cNvPr id="538" name="Google Shape;538;p88"/>
          <p:cNvSpPr/>
          <p:nvPr/>
        </p:nvSpPr>
        <p:spPr>
          <a:xfrm>
            <a:off x="1671925" y="1657050"/>
            <a:ext cx="1232100" cy="3864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a:t>discover</a:t>
            </a:r>
            <a:endParaRPr/>
          </a:p>
        </p:txBody>
      </p:sp>
      <p:sp>
        <p:nvSpPr>
          <p:cNvPr id="539" name="Google Shape;539;p88"/>
          <p:cNvSpPr/>
          <p:nvPr/>
        </p:nvSpPr>
        <p:spPr>
          <a:xfrm>
            <a:off x="3195925" y="1711950"/>
            <a:ext cx="1273800" cy="3315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a:t>retrieves</a:t>
            </a:r>
            <a:endParaRPr/>
          </a:p>
        </p:txBody>
      </p:sp>
      <p:sp>
        <p:nvSpPr>
          <p:cNvPr id="540" name="Google Shape;540;p88"/>
          <p:cNvSpPr/>
          <p:nvPr/>
        </p:nvSpPr>
        <p:spPr>
          <a:xfrm>
            <a:off x="3379025" y="2338625"/>
            <a:ext cx="918900" cy="3864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a:t>fights</a:t>
            </a:r>
            <a:endParaRPr/>
          </a:p>
        </p:txBody>
      </p:sp>
      <p:sp>
        <p:nvSpPr>
          <p:cNvPr id="541" name="Google Shape;541;p88"/>
          <p:cNvSpPr/>
          <p:nvPr/>
        </p:nvSpPr>
        <p:spPr>
          <a:xfrm>
            <a:off x="2510975" y="2342850"/>
            <a:ext cx="726000" cy="3864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a:t>pub</a:t>
            </a:r>
            <a:endParaRPr/>
          </a:p>
        </p:txBody>
      </p:sp>
      <p:sp>
        <p:nvSpPr>
          <p:cNvPr id="542" name="Google Shape;542;p88"/>
          <p:cNvSpPr/>
          <p:nvPr/>
        </p:nvSpPr>
        <p:spPr>
          <a:xfrm>
            <a:off x="1367975" y="2342850"/>
            <a:ext cx="793500" cy="3864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a:t>path</a:t>
            </a:r>
            <a:endParaRPr/>
          </a:p>
        </p:txBody>
      </p:sp>
      <p:sp>
        <p:nvSpPr>
          <p:cNvPr id="543" name="Google Shape;543;p88"/>
          <p:cNvSpPr/>
          <p:nvPr/>
        </p:nvSpPr>
        <p:spPr>
          <a:xfrm>
            <a:off x="1671925" y="2876250"/>
            <a:ext cx="1232100" cy="3864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a:t>discover</a:t>
            </a:r>
            <a:endParaRPr/>
          </a:p>
        </p:txBody>
      </p:sp>
      <p:sp>
        <p:nvSpPr>
          <p:cNvPr id="544" name="Google Shape;544;p88"/>
          <p:cNvSpPr/>
          <p:nvPr/>
        </p:nvSpPr>
        <p:spPr>
          <a:xfrm>
            <a:off x="1824325" y="3790650"/>
            <a:ext cx="2137500" cy="3864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a:t>Eventually make</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8" name="Shape 548"/>
        <p:cNvGrpSpPr/>
        <p:nvPr/>
      </p:nvGrpSpPr>
      <p:grpSpPr>
        <a:xfrm>
          <a:off x="0" y="0"/>
          <a:ext cx="0" cy="0"/>
          <a:chOff x="0" y="0"/>
          <a:chExt cx="0" cy="0"/>
        </a:xfrm>
      </p:grpSpPr>
      <p:sp>
        <p:nvSpPr>
          <p:cNvPr id="549" name="Google Shape;549;p89"/>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Singleton Effect</a:t>
            </a:r>
            <a:endParaRPr/>
          </a:p>
        </p:txBody>
      </p:sp>
      <p:sp>
        <p:nvSpPr>
          <p:cNvPr id="550" name="Google Shape;550;p89"/>
          <p:cNvSpPr txBox="1"/>
          <p:nvPr/>
        </p:nvSpPr>
        <p:spPr>
          <a:xfrm>
            <a:off x="346850" y="1370425"/>
            <a:ext cx="918900" cy="48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800">
                <a:latin typeface="Calibri"/>
                <a:ea typeface="Calibri"/>
                <a:cs typeface="Calibri"/>
                <a:sym typeface="Calibri"/>
              </a:rPr>
              <a:t>Gold:</a:t>
            </a:r>
            <a:endParaRPr b="1" sz="1800">
              <a:latin typeface="Calibri"/>
              <a:ea typeface="Calibri"/>
              <a:cs typeface="Calibri"/>
              <a:sym typeface="Calibri"/>
            </a:endParaRPr>
          </a:p>
        </p:txBody>
      </p:sp>
      <p:sp>
        <p:nvSpPr>
          <p:cNvPr id="551" name="Google Shape;551;p89"/>
          <p:cNvSpPr/>
          <p:nvPr/>
        </p:nvSpPr>
        <p:spPr>
          <a:xfrm>
            <a:off x="5037725" y="1006150"/>
            <a:ext cx="3206100" cy="475200"/>
          </a:xfrm>
          <a:prstGeom prst="ellipse">
            <a:avLst/>
          </a:pr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GB">
                <a:solidFill>
                  <a:schemeClr val="accent3"/>
                </a:solidFill>
              </a:rPr>
              <a:t>Three van thieves, them</a:t>
            </a:r>
            <a:endParaRPr b="1">
              <a:solidFill>
                <a:schemeClr val="accent3"/>
              </a:solidFill>
            </a:endParaRPr>
          </a:p>
        </p:txBody>
      </p:sp>
      <p:sp>
        <p:nvSpPr>
          <p:cNvPr id="552" name="Google Shape;552;p89"/>
          <p:cNvSpPr/>
          <p:nvPr/>
        </p:nvSpPr>
        <p:spPr>
          <a:xfrm>
            <a:off x="5826250" y="1615425"/>
            <a:ext cx="2786400" cy="386400"/>
          </a:xfrm>
          <a:prstGeom prst="ellipse">
            <a:avLst/>
          </a:prstGeom>
          <a:noFill/>
          <a:ln cap="flat" cmpd="sng" w="28575">
            <a:solidFill>
              <a:srgbClr val="8E7CC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GB">
                <a:solidFill>
                  <a:srgbClr val="674EA7"/>
                </a:solidFill>
              </a:rPr>
              <a:t>Declan, his, Declan</a:t>
            </a:r>
            <a:endParaRPr b="1">
              <a:solidFill>
                <a:srgbClr val="674EA7"/>
              </a:solidFill>
            </a:endParaRPr>
          </a:p>
        </p:txBody>
      </p:sp>
      <p:cxnSp>
        <p:nvCxnSpPr>
          <p:cNvPr id="553" name="Google Shape;553;p89"/>
          <p:cNvCxnSpPr/>
          <p:nvPr/>
        </p:nvCxnSpPr>
        <p:spPr>
          <a:xfrm>
            <a:off x="1127250" y="2151025"/>
            <a:ext cx="7364400" cy="7200"/>
          </a:xfrm>
          <a:prstGeom prst="straightConnector1">
            <a:avLst/>
          </a:prstGeom>
          <a:noFill/>
          <a:ln cap="flat" cmpd="sng" w="9525">
            <a:solidFill>
              <a:srgbClr val="595959"/>
            </a:solidFill>
            <a:prstDash val="dashDot"/>
            <a:round/>
            <a:headEnd len="med" w="med" type="none"/>
            <a:tailEnd len="med" w="med" type="none"/>
          </a:ln>
        </p:spPr>
      </p:cxnSp>
      <p:sp>
        <p:nvSpPr>
          <p:cNvPr id="554" name="Google Shape;554;p89"/>
          <p:cNvSpPr txBox="1"/>
          <p:nvPr/>
        </p:nvSpPr>
        <p:spPr>
          <a:xfrm>
            <a:off x="519500" y="2617850"/>
            <a:ext cx="468000" cy="38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800">
                <a:latin typeface="Calibri"/>
                <a:ea typeface="Calibri"/>
                <a:cs typeface="Calibri"/>
                <a:sym typeface="Calibri"/>
              </a:rPr>
              <a:t>S1</a:t>
            </a:r>
            <a:endParaRPr b="1" sz="1800">
              <a:latin typeface="Calibri"/>
              <a:ea typeface="Calibri"/>
              <a:cs typeface="Calibri"/>
              <a:sym typeface="Calibri"/>
            </a:endParaRPr>
          </a:p>
        </p:txBody>
      </p:sp>
      <p:cxnSp>
        <p:nvCxnSpPr>
          <p:cNvPr id="555" name="Google Shape;555;p89"/>
          <p:cNvCxnSpPr/>
          <p:nvPr/>
        </p:nvCxnSpPr>
        <p:spPr>
          <a:xfrm>
            <a:off x="1127250" y="3446425"/>
            <a:ext cx="7364400" cy="7200"/>
          </a:xfrm>
          <a:prstGeom prst="straightConnector1">
            <a:avLst/>
          </a:prstGeom>
          <a:noFill/>
          <a:ln cap="flat" cmpd="sng" w="9525">
            <a:solidFill>
              <a:srgbClr val="595959"/>
            </a:solidFill>
            <a:prstDash val="dashDot"/>
            <a:round/>
            <a:headEnd len="med" w="med" type="none"/>
            <a:tailEnd len="med" w="med" type="none"/>
          </a:ln>
        </p:spPr>
      </p:cxnSp>
      <p:sp>
        <p:nvSpPr>
          <p:cNvPr id="556" name="Google Shape;556;p89"/>
          <p:cNvSpPr/>
          <p:nvPr/>
        </p:nvSpPr>
        <p:spPr>
          <a:xfrm>
            <a:off x="5342525" y="2377750"/>
            <a:ext cx="2862600" cy="914700"/>
          </a:xfrm>
          <a:prstGeom prst="ellipse">
            <a:avLst/>
          </a:prstGeom>
          <a:noFill/>
          <a:ln cap="flat" cmpd="sng" w="2857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rgbClr val="434343"/>
                </a:solidFill>
              </a:rPr>
              <a:t>Retrieves</a:t>
            </a:r>
            <a:r>
              <a:rPr b="1" lang="en-GB">
                <a:solidFill>
                  <a:srgbClr val="233A44"/>
                </a:solidFill>
              </a:rPr>
              <a:t>,</a:t>
            </a:r>
            <a:r>
              <a:rPr b="1" lang="en-GB">
                <a:solidFill>
                  <a:srgbClr val="FF9900"/>
                </a:solidFill>
              </a:rPr>
              <a:t> </a:t>
            </a:r>
            <a:r>
              <a:rPr b="1" lang="en-GB">
                <a:solidFill>
                  <a:schemeClr val="accent3"/>
                </a:solidFill>
              </a:rPr>
              <a:t>Three van thieves, them,</a:t>
            </a:r>
            <a:r>
              <a:rPr b="1" lang="en-GB">
                <a:solidFill>
                  <a:srgbClr val="FF9900"/>
                </a:solidFill>
              </a:rPr>
              <a:t> </a:t>
            </a:r>
            <a:r>
              <a:rPr b="1" lang="en-GB">
                <a:solidFill>
                  <a:srgbClr val="674EA7"/>
                </a:solidFill>
              </a:rPr>
              <a:t>Declan, his, Declan</a:t>
            </a:r>
            <a:endParaRPr b="1">
              <a:solidFill>
                <a:srgbClr val="674EA7"/>
              </a:solidFill>
            </a:endParaRPr>
          </a:p>
        </p:txBody>
      </p:sp>
      <p:sp>
        <p:nvSpPr>
          <p:cNvPr id="557" name="Google Shape;557;p89"/>
          <p:cNvSpPr txBox="1"/>
          <p:nvPr/>
        </p:nvSpPr>
        <p:spPr>
          <a:xfrm>
            <a:off x="519500" y="3760850"/>
            <a:ext cx="468000" cy="38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800">
                <a:latin typeface="Calibri"/>
                <a:ea typeface="Calibri"/>
                <a:cs typeface="Calibri"/>
                <a:sym typeface="Calibri"/>
              </a:rPr>
              <a:t>S2</a:t>
            </a:r>
            <a:endParaRPr b="1" sz="1800">
              <a:latin typeface="Calibri"/>
              <a:ea typeface="Calibri"/>
              <a:cs typeface="Calibri"/>
              <a:sym typeface="Calibri"/>
            </a:endParaRPr>
          </a:p>
        </p:txBody>
      </p:sp>
      <p:sp>
        <p:nvSpPr>
          <p:cNvPr id="558" name="Google Shape;558;p89"/>
          <p:cNvSpPr/>
          <p:nvPr/>
        </p:nvSpPr>
        <p:spPr>
          <a:xfrm>
            <a:off x="5037725" y="3596950"/>
            <a:ext cx="3206100" cy="475200"/>
          </a:xfrm>
          <a:prstGeom prst="ellipse">
            <a:avLst/>
          </a:pr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GB">
                <a:solidFill>
                  <a:schemeClr val="accent3"/>
                </a:solidFill>
              </a:rPr>
              <a:t>Three van thieves, them</a:t>
            </a:r>
            <a:endParaRPr b="1">
              <a:solidFill>
                <a:schemeClr val="accent3"/>
              </a:solidFill>
            </a:endParaRPr>
          </a:p>
        </p:txBody>
      </p:sp>
      <p:sp>
        <p:nvSpPr>
          <p:cNvPr id="559" name="Google Shape;559;p89"/>
          <p:cNvSpPr txBox="1"/>
          <p:nvPr/>
        </p:nvSpPr>
        <p:spPr>
          <a:xfrm>
            <a:off x="49475" y="4590000"/>
            <a:ext cx="7108200" cy="48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GB" sz="1800">
                <a:solidFill>
                  <a:schemeClr val="accent1"/>
                </a:solidFill>
                <a:latin typeface="Calibri"/>
                <a:ea typeface="Calibri"/>
                <a:cs typeface="Calibri"/>
                <a:sym typeface="Calibri"/>
              </a:rPr>
              <a:t>From a coreference resolution perspective, S2 is a better model!</a:t>
            </a:r>
            <a:endParaRPr b="1" i="1" sz="1800">
              <a:solidFill>
                <a:schemeClr val="accent1"/>
              </a:solidFill>
              <a:latin typeface="Calibri"/>
              <a:ea typeface="Calibri"/>
              <a:cs typeface="Calibri"/>
              <a:sym typeface="Calibri"/>
            </a:endParaRPr>
          </a:p>
        </p:txBody>
      </p:sp>
      <p:sp>
        <p:nvSpPr>
          <p:cNvPr id="560" name="Google Shape;560;p89"/>
          <p:cNvSpPr/>
          <p:nvPr/>
        </p:nvSpPr>
        <p:spPr>
          <a:xfrm>
            <a:off x="5826250" y="4206225"/>
            <a:ext cx="2510100" cy="583200"/>
          </a:xfrm>
          <a:prstGeom prst="ellipse">
            <a:avLst/>
          </a:prstGeom>
          <a:noFill/>
          <a:ln cap="flat" cmpd="sng" w="28575">
            <a:solidFill>
              <a:srgbClr val="674E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GB">
                <a:solidFill>
                  <a:srgbClr val="674EA7"/>
                </a:solidFill>
              </a:rPr>
              <a:t>Declan, his, Declan,</a:t>
            </a:r>
            <a:r>
              <a:rPr b="1" lang="en-GB">
                <a:solidFill>
                  <a:srgbClr val="6AA84F"/>
                </a:solidFill>
              </a:rPr>
              <a:t> </a:t>
            </a:r>
            <a:r>
              <a:rPr lang="en-GB">
                <a:solidFill>
                  <a:srgbClr val="233A44"/>
                </a:solidFill>
              </a:rPr>
              <a:t>retrieves</a:t>
            </a:r>
            <a:endParaRPr>
              <a:solidFill>
                <a:srgbClr val="233A44"/>
              </a:solidFill>
            </a:endParaRPr>
          </a:p>
        </p:txBody>
      </p:sp>
      <p:sp>
        <p:nvSpPr>
          <p:cNvPr id="561" name="Google Shape;561;p89"/>
          <p:cNvSpPr/>
          <p:nvPr/>
        </p:nvSpPr>
        <p:spPr>
          <a:xfrm>
            <a:off x="3379025" y="1119425"/>
            <a:ext cx="918900" cy="3864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a:t>fights</a:t>
            </a:r>
            <a:endParaRPr/>
          </a:p>
        </p:txBody>
      </p:sp>
      <p:sp>
        <p:nvSpPr>
          <p:cNvPr id="562" name="Google Shape;562;p89"/>
          <p:cNvSpPr/>
          <p:nvPr/>
        </p:nvSpPr>
        <p:spPr>
          <a:xfrm>
            <a:off x="2510975" y="1123650"/>
            <a:ext cx="726000" cy="3864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a:t>pub</a:t>
            </a:r>
            <a:endParaRPr/>
          </a:p>
        </p:txBody>
      </p:sp>
      <p:sp>
        <p:nvSpPr>
          <p:cNvPr id="563" name="Google Shape;563;p89"/>
          <p:cNvSpPr/>
          <p:nvPr/>
        </p:nvSpPr>
        <p:spPr>
          <a:xfrm>
            <a:off x="1367975" y="1123650"/>
            <a:ext cx="793500" cy="3864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a:t>path</a:t>
            </a:r>
            <a:endParaRPr/>
          </a:p>
        </p:txBody>
      </p:sp>
      <p:sp>
        <p:nvSpPr>
          <p:cNvPr id="564" name="Google Shape;564;p89"/>
          <p:cNvSpPr/>
          <p:nvPr/>
        </p:nvSpPr>
        <p:spPr>
          <a:xfrm>
            <a:off x="1671925" y="1657050"/>
            <a:ext cx="1232100" cy="3864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a:t>discover</a:t>
            </a:r>
            <a:endParaRPr/>
          </a:p>
        </p:txBody>
      </p:sp>
      <p:sp>
        <p:nvSpPr>
          <p:cNvPr id="565" name="Google Shape;565;p89"/>
          <p:cNvSpPr/>
          <p:nvPr/>
        </p:nvSpPr>
        <p:spPr>
          <a:xfrm>
            <a:off x="3195925" y="1711950"/>
            <a:ext cx="1266300" cy="3315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a:t>retrieves</a:t>
            </a:r>
            <a:endParaRPr/>
          </a:p>
        </p:txBody>
      </p:sp>
      <p:sp>
        <p:nvSpPr>
          <p:cNvPr id="566" name="Google Shape;566;p89"/>
          <p:cNvSpPr/>
          <p:nvPr/>
        </p:nvSpPr>
        <p:spPr>
          <a:xfrm>
            <a:off x="3379025" y="2338625"/>
            <a:ext cx="918900" cy="3864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a:t>fights</a:t>
            </a:r>
            <a:endParaRPr/>
          </a:p>
        </p:txBody>
      </p:sp>
      <p:sp>
        <p:nvSpPr>
          <p:cNvPr id="567" name="Google Shape;567;p89"/>
          <p:cNvSpPr/>
          <p:nvPr/>
        </p:nvSpPr>
        <p:spPr>
          <a:xfrm>
            <a:off x="2510975" y="2342850"/>
            <a:ext cx="726000" cy="3864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a:t>pub</a:t>
            </a:r>
            <a:endParaRPr/>
          </a:p>
        </p:txBody>
      </p:sp>
      <p:sp>
        <p:nvSpPr>
          <p:cNvPr id="568" name="Google Shape;568;p89"/>
          <p:cNvSpPr/>
          <p:nvPr/>
        </p:nvSpPr>
        <p:spPr>
          <a:xfrm>
            <a:off x="1367975" y="2342850"/>
            <a:ext cx="793500" cy="3864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a:t>path</a:t>
            </a:r>
            <a:endParaRPr/>
          </a:p>
        </p:txBody>
      </p:sp>
      <p:sp>
        <p:nvSpPr>
          <p:cNvPr id="569" name="Google Shape;569;p89"/>
          <p:cNvSpPr/>
          <p:nvPr/>
        </p:nvSpPr>
        <p:spPr>
          <a:xfrm>
            <a:off x="1671925" y="2876250"/>
            <a:ext cx="1232100" cy="3864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a:t>discover</a:t>
            </a:r>
            <a:endParaRPr/>
          </a:p>
        </p:txBody>
      </p:sp>
      <p:sp>
        <p:nvSpPr>
          <p:cNvPr id="570" name="Google Shape;570;p89"/>
          <p:cNvSpPr/>
          <p:nvPr/>
        </p:nvSpPr>
        <p:spPr>
          <a:xfrm>
            <a:off x="1824325" y="3790650"/>
            <a:ext cx="2137500" cy="3864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a:t>Eventually make</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4" name="Shape 574"/>
        <p:cNvGrpSpPr/>
        <p:nvPr/>
      </p:nvGrpSpPr>
      <p:grpSpPr>
        <a:xfrm>
          <a:off x="0" y="0"/>
          <a:ext cx="0" cy="0"/>
          <a:chOff x="0" y="0"/>
          <a:chExt cx="0" cy="0"/>
        </a:xfrm>
      </p:grpSpPr>
      <p:sp>
        <p:nvSpPr>
          <p:cNvPr id="575" name="Google Shape;575;p90"/>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Evaluation with or without singletons</a:t>
            </a:r>
            <a:endParaRPr/>
          </a:p>
        </p:txBody>
      </p:sp>
      <p:pic>
        <p:nvPicPr>
          <p:cNvPr id="576" name="Google Shape;576;p90"/>
          <p:cNvPicPr preferRelativeResize="0"/>
          <p:nvPr/>
        </p:nvPicPr>
        <p:blipFill>
          <a:blip r:embed="rId3">
            <a:alphaModFix/>
          </a:blip>
          <a:stretch>
            <a:fillRect/>
          </a:stretch>
        </p:blipFill>
        <p:spPr>
          <a:xfrm>
            <a:off x="2090050" y="1238800"/>
            <a:ext cx="4635171" cy="1375700"/>
          </a:xfrm>
          <a:prstGeom prst="rect">
            <a:avLst/>
          </a:prstGeom>
          <a:noFill/>
          <a:ln>
            <a:noFill/>
          </a:ln>
        </p:spPr>
      </p:pic>
      <p:sp>
        <p:nvSpPr>
          <p:cNvPr id="577" name="Google Shape;577;p90"/>
          <p:cNvSpPr/>
          <p:nvPr/>
        </p:nvSpPr>
        <p:spPr>
          <a:xfrm>
            <a:off x="2130775" y="2071650"/>
            <a:ext cx="4486800" cy="495600"/>
          </a:xfrm>
          <a:prstGeom prst="rect">
            <a:avLst/>
          </a:prstGeom>
          <a:solidFill>
            <a:srgbClr val="FFFFFF">
              <a:alpha val="860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90"/>
          <p:cNvSpPr txBox="1"/>
          <p:nvPr/>
        </p:nvSpPr>
        <p:spPr>
          <a:xfrm>
            <a:off x="175100" y="3366050"/>
            <a:ext cx="82332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GB" sz="2400">
                <a:solidFill>
                  <a:schemeClr val="accent1"/>
                </a:solidFill>
                <a:latin typeface="Calibri"/>
                <a:ea typeface="Calibri"/>
                <a:cs typeface="Calibri"/>
                <a:sym typeface="Calibri"/>
              </a:rPr>
              <a:t>Including singletons in coreference metrics may lead to counterproductive results for downstream tasks!</a:t>
            </a:r>
            <a:endParaRPr i="1" sz="2400">
              <a:solidFill>
                <a:schemeClr val="accent1"/>
              </a:solidFill>
              <a:latin typeface="Calibri"/>
              <a:ea typeface="Calibri"/>
              <a:cs typeface="Calibri"/>
              <a:sym typeface="Calibri"/>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2" name="Shape 582"/>
        <p:cNvGrpSpPr/>
        <p:nvPr/>
      </p:nvGrpSpPr>
      <p:grpSpPr>
        <a:xfrm>
          <a:off x="0" y="0"/>
          <a:ext cx="0" cy="0"/>
          <a:chOff x="0" y="0"/>
          <a:chExt cx="0" cy="0"/>
        </a:xfrm>
      </p:grpSpPr>
      <p:sp>
        <p:nvSpPr>
          <p:cNvPr id="583" name="Google Shape;583;p91"/>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Evaluation with or without singletons</a:t>
            </a:r>
            <a:endParaRPr/>
          </a:p>
        </p:txBody>
      </p:sp>
      <p:pic>
        <p:nvPicPr>
          <p:cNvPr id="584" name="Google Shape;584;p91"/>
          <p:cNvPicPr preferRelativeResize="0"/>
          <p:nvPr/>
        </p:nvPicPr>
        <p:blipFill>
          <a:blip r:embed="rId3">
            <a:alphaModFix/>
          </a:blip>
          <a:stretch>
            <a:fillRect/>
          </a:stretch>
        </p:blipFill>
        <p:spPr>
          <a:xfrm>
            <a:off x="2090050" y="1238800"/>
            <a:ext cx="4635171" cy="1375700"/>
          </a:xfrm>
          <a:prstGeom prst="rect">
            <a:avLst/>
          </a:prstGeom>
          <a:noFill/>
          <a:ln>
            <a:noFill/>
          </a:ln>
        </p:spPr>
      </p:pic>
      <p:sp>
        <p:nvSpPr>
          <p:cNvPr id="585" name="Google Shape;585;p91"/>
          <p:cNvSpPr txBox="1"/>
          <p:nvPr/>
        </p:nvSpPr>
        <p:spPr>
          <a:xfrm>
            <a:off x="291038" y="3005675"/>
            <a:ext cx="8233200" cy="7389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chemeClr val="dk2"/>
              </a:buClr>
              <a:buSzPts val="1800"/>
              <a:buFont typeface="Calibri"/>
              <a:buChar char="●"/>
            </a:pPr>
            <a:r>
              <a:rPr lang="en-GB" sz="1800">
                <a:solidFill>
                  <a:schemeClr val="dk2"/>
                </a:solidFill>
                <a:latin typeface="Calibri"/>
                <a:ea typeface="Calibri"/>
                <a:cs typeface="Calibri"/>
                <a:sym typeface="Calibri"/>
              </a:rPr>
              <a:t>Focusing the evaluation on </a:t>
            </a:r>
            <a:r>
              <a:rPr b="1" lang="en-GB" sz="1800">
                <a:solidFill>
                  <a:schemeClr val="dk2"/>
                </a:solidFill>
                <a:latin typeface="Calibri"/>
                <a:ea typeface="Calibri"/>
                <a:cs typeface="Calibri"/>
                <a:sym typeface="Calibri"/>
              </a:rPr>
              <a:t>links</a:t>
            </a:r>
            <a:r>
              <a:rPr b="1" baseline="-25000" lang="en-GB" sz="1800">
                <a:solidFill>
                  <a:schemeClr val="dk2"/>
                </a:solidFill>
                <a:latin typeface="Calibri"/>
                <a:ea typeface="Calibri"/>
                <a:cs typeface="Calibri"/>
                <a:sym typeface="Calibri"/>
              </a:rPr>
              <a:t> </a:t>
            </a:r>
            <a:r>
              <a:rPr lang="en-GB" sz="1800">
                <a:solidFill>
                  <a:schemeClr val="dk2"/>
                </a:solidFill>
                <a:latin typeface="Calibri"/>
                <a:ea typeface="Calibri"/>
                <a:cs typeface="Calibri"/>
                <a:sym typeface="Calibri"/>
              </a:rPr>
              <a:t>→ S2 gets higher results than S1, as desired</a:t>
            </a:r>
            <a:endParaRPr sz="1800">
              <a:solidFill>
                <a:schemeClr val="dk2"/>
              </a:solidFill>
              <a:latin typeface="Calibri"/>
              <a:ea typeface="Calibri"/>
              <a:cs typeface="Calibri"/>
              <a:sym typeface="Calibri"/>
            </a:endParaRPr>
          </a:p>
          <a:p>
            <a:pPr indent="0" lvl="0" marL="0" rtl="0" algn="l">
              <a:spcBef>
                <a:spcPts val="0"/>
              </a:spcBef>
              <a:spcAft>
                <a:spcPts val="0"/>
              </a:spcAft>
              <a:buNone/>
            </a:pPr>
            <a:r>
              <a:t/>
            </a:r>
            <a:endParaRPr sz="1800">
              <a:solidFill>
                <a:schemeClr val="dk2"/>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65"/>
          <p:cNvSpPr txBox="1"/>
          <p:nvPr>
            <p:ph type="title"/>
          </p:nvPr>
        </p:nvSpPr>
        <p:spPr>
          <a:xfrm>
            <a:off x="311700" y="2150850"/>
            <a:ext cx="8520600" cy="8418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GB"/>
              <a:t>Simulating </a:t>
            </a:r>
            <a:r>
              <a:rPr b="1" lang="en-GB"/>
              <a:t>Realistic </a:t>
            </a:r>
            <a:r>
              <a:rPr lang="en-GB"/>
              <a:t>Data Scenarios</a:t>
            </a:r>
            <a:endParaRPr/>
          </a:p>
          <a:p>
            <a:pPr indent="0" lvl="0" marL="0" rtl="0" algn="ctr">
              <a:spcBef>
                <a:spcPts val="0"/>
              </a:spcBef>
              <a:spcAft>
                <a:spcPts val="0"/>
              </a:spcAft>
              <a:buNone/>
            </a:pPr>
            <a:r>
              <a:t/>
            </a:r>
            <a:endParaRPr sz="3155"/>
          </a:p>
          <a:p>
            <a:pPr indent="0" lvl="0" marL="0" rtl="0" algn="ctr">
              <a:spcBef>
                <a:spcPts val="0"/>
              </a:spcBef>
              <a:spcAft>
                <a:spcPts val="0"/>
              </a:spcAft>
              <a:buNone/>
            </a:pPr>
            <a:r>
              <a:rPr i="1" lang="en-GB" sz="2711"/>
              <a:t>&amp; exposing technology inadequacy over them</a:t>
            </a:r>
            <a:endParaRPr i="1" sz="2711"/>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9" name="Shape 589"/>
        <p:cNvGrpSpPr/>
        <p:nvPr/>
      </p:nvGrpSpPr>
      <p:grpSpPr>
        <a:xfrm>
          <a:off x="0" y="0"/>
          <a:ext cx="0" cy="0"/>
          <a:chOff x="0" y="0"/>
          <a:chExt cx="0" cy="0"/>
        </a:xfrm>
      </p:grpSpPr>
      <p:sp>
        <p:nvSpPr>
          <p:cNvPr id="590" name="Google Shape;590;p92"/>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Evaluation with or without singletons</a:t>
            </a:r>
            <a:endParaRPr/>
          </a:p>
        </p:txBody>
      </p:sp>
      <p:pic>
        <p:nvPicPr>
          <p:cNvPr id="591" name="Google Shape;591;p92"/>
          <p:cNvPicPr preferRelativeResize="0"/>
          <p:nvPr/>
        </p:nvPicPr>
        <p:blipFill>
          <a:blip r:embed="rId3">
            <a:alphaModFix/>
          </a:blip>
          <a:stretch>
            <a:fillRect/>
          </a:stretch>
        </p:blipFill>
        <p:spPr>
          <a:xfrm>
            <a:off x="2090050" y="1238800"/>
            <a:ext cx="4635171" cy="1375700"/>
          </a:xfrm>
          <a:prstGeom prst="rect">
            <a:avLst/>
          </a:prstGeom>
          <a:noFill/>
          <a:ln>
            <a:noFill/>
          </a:ln>
        </p:spPr>
      </p:pic>
      <p:sp>
        <p:nvSpPr>
          <p:cNvPr id="592" name="Google Shape;592;p92"/>
          <p:cNvSpPr txBox="1"/>
          <p:nvPr/>
        </p:nvSpPr>
        <p:spPr>
          <a:xfrm>
            <a:off x="291038" y="3005675"/>
            <a:ext cx="8233200" cy="15699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chemeClr val="dk2"/>
              </a:buClr>
              <a:buSzPts val="1800"/>
              <a:buFont typeface="Calibri"/>
              <a:buChar char="●"/>
            </a:pPr>
            <a:r>
              <a:rPr lang="en-GB" sz="1800">
                <a:solidFill>
                  <a:schemeClr val="dk2"/>
                </a:solidFill>
                <a:latin typeface="Calibri"/>
                <a:ea typeface="Calibri"/>
                <a:cs typeface="Calibri"/>
                <a:sym typeface="Calibri"/>
              </a:rPr>
              <a:t>Focusing the evaluation on </a:t>
            </a:r>
            <a:r>
              <a:rPr b="1" lang="en-GB" sz="1800">
                <a:solidFill>
                  <a:schemeClr val="dk2"/>
                </a:solidFill>
                <a:latin typeface="Calibri"/>
                <a:ea typeface="Calibri"/>
                <a:cs typeface="Calibri"/>
                <a:sym typeface="Calibri"/>
              </a:rPr>
              <a:t>links</a:t>
            </a:r>
            <a:r>
              <a:rPr b="1" baseline="-25000" lang="en-GB" sz="1800">
                <a:solidFill>
                  <a:schemeClr val="dk2"/>
                </a:solidFill>
                <a:latin typeface="Calibri"/>
                <a:ea typeface="Calibri"/>
                <a:cs typeface="Calibri"/>
                <a:sym typeface="Calibri"/>
              </a:rPr>
              <a:t> </a:t>
            </a:r>
            <a:r>
              <a:rPr lang="en-GB" sz="1800">
                <a:solidFill>
                  <a:schemeClr val="dk2"/>
                </a:solidFill>
                <a:latin typeface="Calibri"/>
                <a:ea typeface="Calibri"/>
                <a:cs typeface="Calibri"/>
                <a:sym typeface="Calibri"/>
              </a:rPr>
              <a:t>→ S2 gets higher results than S1, as desired</a:t>
            </a:r>
            <a:endParaRPr sz="1800">
              <a:solidFill>
                <a:schemeClr val="dk2"/>
              </a:solidFill>
              <a:latin typeface="Calibri"/>
              <a:ea typeface="Calibri"/>
              <a:cs typeface="Calibri"/>
              <a:sym typeface="Calibri"/>
            </a:endParaRPr>
          </a:p>
          <a:p>
            <a:pPr indent="0" lvl="0" marL="0" rtl="0" algn="l">
              <a:spcBef>
                <a:spcPts val="0"/>
              </a:spcBef>
              <a:spcAft>
                <a:spcPts val="0"/>
              </a:spcAft>
              <a:buNone/>
            </a:pPr>
            <a:r>
              <a:t/>
            </a:r>
            <a:endParaRPr sz="1800">
              <a:solidFill>
                <a:schemeClr val="dk2"/>
              </a:solidFill>
              <a:latin typeface="Calibri"/>
              <a:ea typeface="Calibri"/>
              <a:cs typeface="Calibri"/>
              <a:sym typeface="Calibri"/>
            </a:endParaRPr>
          </a:p>
          <a:p>
            <a:pPr indent="-342900" lvl="0" marL="457200" rtl="0" algn="l">
              <a:spcBef>
                <a:spcPts val="0"/>
              </a:spcBef>
              <a:spcAft>
                <a:spcPts val="0"/>
              </a:spcAft>
              <a:buClr>
                <a:schemeClr val="dk2"/>
              </a:buClr>
              <a:buSzPts val="1800"/>
              <a:buFont typeface="Calibri"/>
              <a:buChar char="●"/>
            </a:pPr>
            <a:r>
              <a:rPr lang="en-GB" sz="1800">
                <a:solidFill>
                  <a:schemeClr val="dk2"/>
                </a:solidFill>
                <a:latin typeface="Calibri"/>
                <a:ea typeface="Calibri"/>
                <a:cs typeface="Calibri"/>
                <a:sym typeface="Calibri"/>
              </a:rPr>
              <a:t>Models are still penalized for wrongly </a:t>
            </a:r>
            <a:r>
              <a:rPr b="1" lang="en-GB" sz="1800">
                <a:solidFill>
                  <a:schemeClr val="dk2"/>
                </a:solidFill>
                <a:latin typeface="Calibri"/>
                <a:ea typeface="Calibri"/>
                <a:cs typeface="Calibri"/>
                <a:sym typeface="Calibri"/>
              </a:rPr>
              <a:t>linking</a:t>
            </a:r>
            <a:r>
              <a:rPr lang="en-GB" sz="1800">
                <a:solidFill>
                  <a:schemeClr val="dk2"/>
                </a:solidFill>
                <a:latin typeface="Calibri"/>
                <a:ea typeface="Calibri"/>
                <a:cs typeface="Calibri"/>
                <a:sym typeface="Calibri"/>
              </a:rPr>
              <a:t> singletons </a:t>
            </a:r>
            <a:br>
              <a:rPr lang="en-GB" sz="1800">
                <a:solidFill>
                  <a:schemeClr val="dk2"/>
                </a:solidFill>
                <a:latin typeface="Calibri"/>
                <a:ea typeface="Calibri"/>
                <a:cs typeface="Calibri"/>
                <a:sym typeface="Calibri"/>
              </a:rPr>
            </a:br>
            <a:endParaRPr sz="1800">
              <a:solidFill>
                <a:schemeClr val="dk2"/>
              </a:solidFill>
              <a:latin typeface="Calibri"/>
              <a:ea typeface="Calibri"/>
              <a:cs typeface="Calibri"/>
              <a:sym typeface="Calibri"/>
            </a:endParaRPr>
          </a:p>
          <a:p>
            <a:pPr indent="0" lvl="0" marL="0" rtl="0" algn="l">
              <a:spcBef>
                <a:spcPts val="0"/>
              </a:spcBef>
              <a:spcAft>
                <a:spcPts val="0"/>
              </a:spcAft>
              <a:buNone/>
            </a:pPr>
            <a:r>
              <a:t/>
            </a:r>
            <a:endParaRPr sz="1800">
              <a:solidFill>
                <a:schemeClr val="dk2"/>
              </a:solidFill>
              <a:latin typeface="Calibri"/>
              <a:ea typeface="Calibri"/>
              <a:cs typeface="Calibri"/>
              <a:sym typeface="Calibri"/>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6" name="Shape 596"/>
        <p:cNvGrpSpPr/>
        <p:nvPr/>
      </p:nvGrpSpPr>
      <p:grpSpPr>
        <a:xfrm>
          <a:off x="0" y="0"/>
          <a:ext cx="0" cy="0"/>
          <a:chOff x="0" y="0"/>
          <a:chExt cx="0" cy="0"/>
        </a:xfrm>
      </p:grpSpPr>
      <p:sp>
        <p:nvSpPr>
          <p:cNvPr id="597" name="Google Shape;597;p93"/>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Evaluation with or without singletons</a:t>
            </a:r>
            <a:endParaRPr/>
          </a:p>
        </p:txBody>
      </p:sp>
      <p:pic>
        <p:nvPicPr>
          <p:cNvPr id="598" name="Google Shape;598;p93"/>
          <p:cNvPicPr preferRelativeResize="0"/>
          <p:nvPr/>
        </p:nvPicPr>
        <p:blipFill>
          <a:blip r:embed="rId3">
            <a:alphaModFix/>
          </a:blip>
          <a:stretch>
            <a:fillRect/>
          </a:stretch>
        </p:blipFill>
        <p:spPr>
          <a:xfrm>
            <a:off x="2090050" y="1238800"/>
            <a:ext cx="4635171" cy="1375700"/>
          </a:xfrm>
          <a:prstGeom prst="rect">
            <a:avLst/>
          </a:prstGeom>
          <a:noFill/>
          <a:ln>
            <a:noFill/>
          </a:ln>
        </p:spPr>
      </p:pic>
      <p:sp>
        <p:nvSpPr>
          <p:cNvPr id="599" name="Google Shape;599;p93"/>
          <p:cNvSpPr txBox="1"/>
          <p:nvPr/>
        </p:nvSpPr>
        <p:spPr>
          <a:xfrm>
            <a:off x="291038" y="3005675"/>
            <a:ext cx="8233200" cy="15699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chemeClr val="dk2"/>
              </a:buClr>
              <a:buSzPts val="1800"/>
              <a:buFont typeface="Calibri"/>
              <a:buChar char="●"/>
            </a:pPr>
            <a:r>
              <a:rPr lang="en-GB" sz="1800">
                <a:solidFill>
                  <a:schemeClr val="dk2"/>
                </a:solidFill>
                <a:latin typeface="Calibri"/>
                <a:ea typeface="Calibri"/>
                <a:cs typeface="Calibri"/>
                <a:sym typeface="Calibri"/>
              </a:rPr>
              <a:t>Focusing the evaluation on </a:t>
            </a:r>
            <a:r>
              <a:rPr b="1" lang="en-GB" sz="1800">
                <a:solidFill>
                  <a:schemeClr val="dk2"/>
                </a:solidFill>
                <a:latin typeface="Calibri"/>
                <a:ea typeface="Calibri"/>
                <a:cs typeface="Calibri"/>
                <a:sym typeface="Calibri"/>
              </a:rPr>
              <a:t>links</a:t>
            </a:r>
            <a:r>
              <a:rPr b="1" baseline="-25000" lang="en-GB" sz="1800">
                <a:solidFill>
                  <a:schemeClr val="dk2"/>
                </a:solidFill>
                <a:latin typeface="Calibri"/>
                <a:ea typeface="Calibri"/>
                <a:cs typeface="Calibri"/>
                <a:sym typeface="Calibri"/>
              </a:rPr>
              <a:t> </a:t>
            </a:r>
            <a:r>
              <a:rPr lang="en-GB" sz="1800">
                <a:solidFill>
                  <a:schemeClr val="dk2"/>
                </a:solidFill>
                <a:latin typeface="Calibri"/>
                <a:ea typeface="Calibri"/>
                <a:cs typeface="Calibri"/>
                <a:sym typeface="Calibri"/>
              </a:rPr>
              <a:t>→ S2 gets higher results than S1</a:t>
            </a:r>
            <a:r>
              <a:rPr lang="en-GB" sz="1800">
                <a:solidFill>
                  <a:schemeClr val="dk2"/>
                </a:solidFill>
                <a:latin typeface="Calibri"/>
                <a:ea typeface="Calibri"/>
                <a:cs typeface="Calibri"/>
                <a:sym typeface="Calibri"/>
              </a:rPr>
              <a:t>, as desired</a:t>
            </a:r>
            <a:br>
              <a:rPr lang="en-GB" sz="1800">
                <a:solidFill>
                  <a:schemeClr val="dk2"/>
                </a:solidFill>
                <a:latin typeface="Calibri"/>
                <a:ea typeface="Calibri"/>
                <a:cs typeface="Calibri"/>
                <a:sym typeface="Calibri"/>
              </a:rPr>
            </a:br>
            <a:endParaRPr sz="1800">
              <a:solidFill>
                <a:schemeClr val="dk2"/>
              </a:solidFill>
              <a:latin typeface="Calibri"/>
              <a:ea typeface="Calibri"/>
              <a:cs typeface="Calibri"/>
              <a:sym typeface="Calibri"/>
            </a:endParaRPr>
          </a:p>
          <a:p>
            <a:pPr indent="-342900" lvl="0" marL="457200" rtl="0" algn="l">
              <a:spcBef>
                <a:spcPts val="0"/>
              </a:spcBef>
              <a:spcAft>
                <a:spcPts val="0"/>
              </a:spcAft>
              <a:buClr>
                <a:schemeClr val="dk2"/>
              </a:buClr>
              <a:buSzPts val="1800"/>
              <a:buFont typeface="Calibri"/>
              <a:buChar char="●"/>
            </a:pPr>
            <a:r>
              <a:rPr lang="en-GB" sz="1800">
                <a:solidFill>
                  <a:schemeClr val="dk2"/>
                </a:solidFill>
                <a:latin typeface="Calibri"/>
                <a:ea typeface="Calibri"/>
                <a:cs typeface="Calibri"/>
                <a:sym typeface="Calibri"/>
              </a:rPr>
              <a:t>Models are still penalized for wrongly </a:t>
            </a:r>
            <a:r>
              <a:rPr b="1" lang="en-GB" sz="1800">
                <a:solidFill>
                  <a:schemeClr val="dk2"/>
                </a:solidFill>
                <a:latin typeface="Calibri"/>
                <a:ea typeface="Calibri"/>
                <a:cs typeface="Calibri"/>
                <a:sym typeface="Calibri"/>
              </a:rPr>
              <a:t>linking</a:t>
            </a:r>
            <a:r>
              <a:rPr lang="en-GB" sz="1800">
                <a:solidFill>
                  <a:schemeClr val="dk2"/>
                </a:solidFill>
                <a:latin typeface="Calibri"/>
                <a:ea typeface="Calibri"/>
                <a:cs typeface="Calibri"/>
                <a:sym typeface="Calibri"/>
              </a:rPr>
              <a:t> singletons </a:t>
            </a:r>
            <a:br>
              <a:rPr lang="en-GB" sz="1800">
                <a:solidFill>
                  <a:schemeClr val="dk2"/>
                </a:solidFill>
                <a:latin typeface="Calibri"/>
                <a:ea typeface="Calibri"/>
                <a:cs typeface="Calibri"/>
                <a:sym typeface="Calibri"/>
              </a:rPr>
            </a:br>
            <a:endParaRPr sz="1800">
              <a:solidFill>
                <a:schemeClr val="dk2"/>
              </a:solidFill>
              <a:latin typeface="Calibri"/>
              <a:ea typeface="Calibri"/>
              <a:cs typeface="Calibri"/>
              <a:sym typeface="Calibri"/>
            </a:endParaRPr>
          </a:p>
          <a:p>
            <a:pPr indent="0" lvl="0" marL="0" rtl="0" algn="l">
              <a:spcBef>
                <a:spcPts val="0"/>
              </a:spcBef>
              <a:spcAft>
                <a:spcPts val="0"/>
              </a:spcAft>
              <a:buNone/>
            </a:pPr>
            <a:r>
              <a:rPr lang="en-GB" sz="1800">
                <a:solidFill>
                  <a:schemeClr val="dk2"/>
                </a:solidFill>
                <a:latin typeface="Calibri"/>
                <a:ea typeface="Calibri"/>
                <a:cs typeface="Calibri"/>
                <a:sym typeface="Calibri"/>
              </a:rPr>
              <a:t>But singletons are still valuable for mention prediction ...</a:t>
            </a:r>
            <a:endParaRPr sz="1800">
              <a:solidFill>
                <a:schemeClr val="dk2"/>
              </a:solidFill>
              <a:latin typeface="Calibri"/>
              <a:ea typeface="Calibri"/>
              <a:cs typeface="Calibri"/>
              <a:sym typeface="Calibri"/>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3" name="Shape 603"/>
        <p:cNvGrpSpPr/>
        <p:nvPr/>
      </p:nvGrpSpPr>
      <p:grpSpPr>
        <a:xfrm>
          <a:off x="0" y="0"/>
          <a:ext cx="0" cy="0"/>
          <a:chOff x="0" y="0"/>
          <a:chExt cx="0" cy="0"/>
        </a:xfrm>
      </p:grpSpPr>
      <p:sp>
        <p:nvSpPr>
          <p:cNvPr id="604" name="Google Shape;604;p94"/>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Evaluation with or without singletons</a:t>
            </a:r>
            <a:endParaRPr/>
          </a:p>
        </p:txBody>
      </p:sp>
      <p:pic>
        <p:nvPicPr>
          <p:cNvPr id="605" name="Google Shape;605;p94"/>
          <p:cNvPicPr preferRelativeResize="0"/>
          <p:nvPr/>
        </p:nvPicPr>
        <p:blipFill>
          <a:blip r:embed="rId3">
            <a:alphaModFix/>
          </a:blip>
          <a:stretch>
            <a:fillRect/>
          </a:stretch>
        </p:blipFill>
        <p:spPr>
          <a:xfrm>
            <a:off x="2090050" y="1238800"/>
            <a:ext cx="4635171" cy="1375700"/>
          </a:xfrm>
          <a:prstGeom prst="rect">
            <a:avLst/>
          </a:prstGeom>
          <a:noFill/>
          <a:ln>
            <a:noFill/>
          </a:ln>
        </p:spPr>
      </p:pic>
      <p:sp>
        <p:nvSpPr>
          <p:cNvPr id="606" name="Google Shape;606;p94"/>
          <p:cNvSpPr txBox="1"/>
          <p:nvPr/>
        </p:nvSpPr>
        <p:spPr>
          <a:xfrm>
            <a:off x="804950" y="3106850"/>
            <a:ext cx="5168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Open Sans"/>
              <a:ea typeface="Open Sans"/>
              <a:cs typeface="Open Sans"/>
              <a:sym typeface="Open Sans"/>
            </a:endParaRPr>
          </a:p>
        </p:txBody>
      </p:sp>
      <p:sp>
        <p:nvSpPr>
          <p:cNvPr id="607" name="Google Shape;607;p94"/>
          <p:cNvSpPr/>
          <p:nvPr/>
        </p:nvSpPr>
        <p:spPr>
          <a:xfrm>
            <a:off x="590175" y="3158075"/>
            <a:ext cx="8070600" cy="550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sz="1700">
                <a:solidFill>
                  <a:schemeClr val="lt1"/>
                </a:solidFill>
                <a:latin typeface="Open Sans"/>
                <a:ea typeface="Open Sans"/>
                <a:cs typeface="Open Sans"/>
                <a:sym typeface="Open Sans"/>
              </a:rPr>
              <a:t>Decouple the evaluation of mention detection from coreference resolution</a:t>
            </a:r>
            <a:endParaRPr sz="1700">
              <a:solidFill>
                <a:schemeClr val="lt1"/>
              </a:solidFill>
              <a:latin typeface="Open Sans"/>
              <a:ea typeface="Open Sans"/>
              <a:cs typeface="Open Sans"/>
              <a:sym typeface="Open Sans"/>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1" name="Shape 611"/>
        <p:cNvGrpSpPr/>
        <p:nvPr/>
      </p:nvGrpSpPr>
      <p:grpSpPr>
        <a:xfrm>
          <a:off x="0" y="0"/>
          <a:ext cx="0" cy="0"/>
          <a:chOff x="0" y="0"/>
          <a:chExt cx="0" cy="0"/>
        </a:xfrm>
      </p:grpSpPr>
      <p:sp>
        <p:nvSpPr>
          <p:cNvPr id="612" name="Google Shape;612;p95"/>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Evaluation with or without singletons</a:t>
            </a:r>
            <a:endParaRPr/>
          </a:p>
        </p:txBody>
      </p:sp>
      <p:pic>
        <p:nvPicPr>
          <p:cNvPr id="613" name="Google Shape;613;p95"/>
          <p:cNvPicPr preferRelativeResize="0"/>
          <p:nvPr/>
        </p:nvPicPr>
        <p:blipFill>
          <a:blip r:embed="rId3">
            <a:alphaModFix/>
          </a:blip>
          <a:stretch>
            <a:fillRect/>
          </a:stretch>
        </p:blipFill>
        <p:spPr>
          <a:xfrm>
            <a:off x="2090050" y="1238800"/>
            <a:ext cx="4635171" cy="1375700"/>
          </a:xfrm>
          <a:prstGeom prst="rect">
            <a:avLst/>
          </a:prstGeom>
          <a:noFill/>
          <a:ln>
            <a:noFill/>
          </a:ln>
        </p:spPr>
      </p:pic>
      <p:sp>
        <p:nvSpPr>
          <p:cNvPr id="614" name="Google Shape;614;p95"/>
          <p:cNvSpPr txBox="1"/>
          <p:nvPr/>
        </p:nvSpPr>
        <p:spPr>
          <a:xfrm>
            <a:off x="804950" y="3106850"/>
            <a:ext cx="5168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Open Sans"/>
              <a:ea typeface="Open Sans"/>
              <a:cs typeface="Open Sans"/>
              <a:sym typeface="Open Sans"/>
            </a:endParaRPr>
          </a:p>
        </p:txBody>
      </p:sp>
      <p:sp>
        <p:nvSpPr>
          <p:cNvPr id="615" name="Google Shape;615;p95"/>
          <p:cNvSpPr/>
          <p:nvPr/>
        </p:nvSpPr>
        <p:spPr>
          <a:xfrm>
            <a:off x="590175" y="3158075"/>
            <a:ext cx="8070600" cy="550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sz="1700">
                <a:solidFill>
                  <a:schemeClr val="lt1"/>
                </a:solidFill>
                <a:latin typeface="Open Sans"/>
                <a:ea typeface="Open Sans"/>
                <a:cs typeface="Open Sans"/>
                <a:sym typeface="Open Sans"/>
              </a:rPr>
              <a:t>Decouple the evaluation of mention detection from coreference resolution</a:t>
            </a:r>
            <a:endParaRPr sz="1700">
              <a:solidFill>
                <a:schemeClr val="lt1"/>
              </a:solidFill>
              <a:latin typeface="Open Sans"/>
              <a:ea typeface="Open Sans"/>
              <a:cs typeface="Open Sans"/>
              <a:sym typeface="Open Sans"/>
            </a:endParaRPr>
          </a:p>
        </p:txBody>
      </p:sp>
      <p:sp>
        <p:nvSpPr>
          <p:cNvPr id="616" name="Google Shape;616;p95"/>
          <p:cNvSpPr/>
          <p:nvPr/>
        </p:nvSpPr>
        <p:spPr>
          <a:xfrm>
            <a:off x="590175" y="3841175"/>
            <a:ext cx="8070600" cy="1038000"/>
          </a:xfrm>
          <a:prstGeom prst="roundRect">
            <a:avLst>
              <a:gd fmla="val 16667" name="adj"/>
            </a:avLst>
          </a:pr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sz="1700">
                <a:solidFill>
                  <a:schemeClr val="dk2"/>
                </a:solidFill>
                <a:latin typeface="Open Sans"/>
                <a:ea typeface="Open Sans"/>
                <a:cs typeface="Open Sans"/>
                <a:sym typeface="Open Sans"/>
              </a:rPr>
              <a:t>Mention detection (with singletons) is a </a:t>
            </a:r>
            <a:r>
              <a:rPr b="1" lang="en-GB" sz="1700">
                <a:solidFill>
                  <a:schemeClr val="dk2"/>
                </a:solidFill>
                <a:latin typeface="Open Sans"/>
                <a:ea typeface="Open Sans"/>
                <a:cs typeface="Open Sans"/>
                <a:sym typeface="Open Sans"/>
              </a:rPr>
              <a:t>span detection</a:t>
            </a:r>
            <a:r>
              <a:rPr lang="en-GB" sz="1700">
                <a:solidFill>
                  <a:schemeClr val="dk2"/>
                </a:solidFill>
                <a:latin typeface="Open Sans"/>
                <a:ea typeface="Open Sans"/>
                <a:cs typeface="Open Sans"/>
                <a:sym typeface="Open Sans"/>
              </a:rPr>
              <a:t> task → Span F1</a:t>
            </a:r>
            <a:br>
              <a:rPr lang="en-GB" sz="1700">
                <a:solidFill>
                  <a:schemeClr val="dk2"/>
                </a:solidFill>
                <a:latin typeface="Open Sans"/>
                <a:ea typeface="Open Sans"/>
                <a:cs typeface="Open Sans"/>
                <a:sym typeface="Open Sans"/>
              </a:rPr>
            </a:br>
            <a:endParaRPr sz="1700">
              <a:solidFill>
                <a:schemeClr val="dk2"/>
              </a:solidFill>
              <a:latin typeface="Open Sans"/>
              <a:ea typeface="Open Sans"/>
              <a:cs typeface="Open Sans"/>
              <a:sym typeface="Open Sans"/>
            </a:endParaRPr>
          </a:p>
          <a:p>
            <a:pPr indent="0" lvl="0" marL="0" rtl="0" algn="l">
              <a:spcBef>
                <a:spcPts val="0"/>
              </a:spcBef>
              <a:spcAft>
                <a:spcPts val="0"/>
              </a:spcAft>
              <a:buNone/>
            </a:pPr>
            <a:r>
              <a:rPr lang="en-GB" sz="1700">
                <a:solidFill>
                  <a:schemeClr val="dk2"/>
                </a:solidFill>
                <a:latin typeface="Open Sans"/>
                <a:ea typeface="Open Sans"/>
                <a:cs typeface="Open Sans"/>
                <a:sym typeface="Open Sans"/>
              </a:rPr>
              <a:t>Coreference is a </a:t>
            </a:r>
            <a:r>
              <a:rPr b="1" lang="en-GB" sz="1700">
                <a:solidFill>
                  <a:schemeClr val="dk2"/>
                </a:solidFill>
                <a:latin typeface="Open Sans"/>
                <a:ea typeface="Open Sans"/>
                <a:cs typeface="Open Sans"/>
                <a:sym typeface="Open Sans"/>
              </a:rPr>
              <a:t>linking</a:t>
            </a:r>
            <a:r>
              <a:rPr lang="en-GB" sz="1700">
                <a:solidFill>
                  <a:schemeClr val="dk2"/>
                </a:solidFill>
                <a:latin typeface="Open Sans"/>
                <a:ea typeface="Open Sans"/>
                <a:cs typeface="Open Sans"/>
                <a:sym typeface="Open Sans"/>
              </a:rPr>
              <a:t> task → CoNLL-2012 (without singletons)</a:t>
            </a:r>
            <a:endParaRPr sz="1700">
              <a:solidFill>
                <a:schemeClr val="dk2"/>
              </a:solidFill>
              <a:latin typeface="Open Sans"/>
              <a:ea typeface="Open Sans"/>
              <a:cs typeface="Open Sans"/>
              <a:sym typeface="Open Sans"/>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0" name="Shape 620"/>
        <p:cNvGrpSpPr/>
        <p:nvPr/>
      </p:nvGrpSpPr>
      <p:grpSpPr>
        <a:xfrm>
          <a:off x="0" y="0"/>
          <a:ext cx="0" cy="0"/>
          <a:chOff x="0" y="0"/>
          <a:chExt cx="0" cy="0"/>
        </a:xfrm>
      </p:grpSpPr>
      <p:sp>
        <p:nvSpPr>
          <p:cNvPr id="621" name="Google Shape;621;p96"/>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Evaluation with or without singletons</a:t>
            </a:r>
            <a:endParaRPr/>
          </a:p>
        </p:txBody>
      </p:sp>
      <p:pic>
        <p:nvPicPr>
          <p:cNvPr id="622" name="Google Shape;622;p96"/>
          <p:cNvPicPr preferRelativeResize="0"/>
          <p:nvPr/>
        </p:nvPicPr>
        <p:blipFill>
          <a:blip r:embed="rId3">
            <a:alphaModFix/>
          </a:blip>
          <a:stretch>
            <a:fillRect/>
          </a:stretch>
        </p:blipFill>
        <p:spPr>
          <a:xfrm>
            <a:off x="794650" y="1238800"/>
            <a:ext cx="4635171" cy="1375700"/>
          </a:xfrm>
          <a:prstGeom prst="rect">
            <a:avLst/>
          </a:prstGeom>
          <a:noFill/>
          <a:ln>
            <a:noFill/>
          </a:ln>
        </p:spPr>
      </p:pic>
      <p:sp>
        <p:nvSpPr>
          <p:cNvPr id="623" name="Google Shape;623;p96"/>
          <p:cNvSpPr txBox="1"/>
          <p:nvPr/>
        </p:nvSpPr>
        <p:spPr>
          <a:xfrm>
            <a:off x="804950" y="3106850"/>
            <a:ext cx="5168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Open Sans"/>
              <a:ea typeface="Open Sans"/>
              <a:cs typeface="Open Sans"/>
              <a:sym typeface="Open Sans"/>
            </a:endParaRPr>
          </a:p>
        </p:txBody>
      </p:sp>
      <p:sp>
        <p:nvSpPr>
          <p:cNvPr id="624" name="Google Shape;624;p96"/>
          <p:cNvSpPr/>
          <p:nvPr/>
        </p:nvSpPr>
        <p:spPr>
          <a:xfrm>
            <a:off x="590175" y="3158075"/>
            <a:ext cx="8070600" cy="550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sz="1700">
                <a:solidFill>
                  <a:schemeClr val="lt1"/>
                </a:solidFill>
                <a:latin typeface="Open Sans"/>
                <a:ea typeface="Open Sans"/>
                <a:cs typeface="Open Sans"/>
                <a:sym typeface="Open Sans"/>
              </a:rPr>
              <a:t>Decouple the evaluation of mention detection from coreference resolution</a:t>
            </a:r>
            <a:endParaRPr sz="1700">
              <a:solidFill>
                <a:schemeClr val="lt1"/>
              </a:solidFill>
              <a:latin typeface="Open Sans"/>
              <a:ea typeface="Open Sans"/>
              <a:cs typeface="Open Sans"/>
              <a:sym typeface="Open Sans"/>
            </a:endParaRPr>
          </a:p>
        </p:txBody>
      </p:sp>
      <p:sp>
        <p:nvSpPr>
          <p:cNvPr id="625" name="Google Shape;625;p96"/>
          <p:cNvSpPr/>
          <p:nvPr/>
        </p:nvSpPr>
        <p:spPr>
          <a:xfrm>
            <a:off x="590175" y="3841175"/>
            <a:ext cx="8070600" cy="1038000"/>
          </a:xfrm>
          <a:prstGeom prst="roundRect">
            <a:avLst>
              <a:gd fmla="val 16667" name="adj"/>
            </a:avLst>
          </a:pr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sz="1700">
                <a:solidFill>
                  <a:schemeClr val="dk2"/>
                </a:solidFill>
                <a:latin typeface="Open Sans"/>
                <a:ea typeface="Open Sans"/>
                <a:cs typeface="Open Sans"/>
                <a:sym typeface="Open Sans"/>
              </a:rPr>
              <a:t>Mention detection (with singletons) is a </a:t>
            </a:r>
            <a:r>
              <a:rPr b="1" lang="en-GB" sz="1700">
                <a:solidFill>
                  <a:schemeClr val="dk2"/>
                </a:solidFill>
                <a:latin typeface="Open Sans"/>
                <a:ea typeface="Open Sans"/>
                <a:cs typeface="Open Sans"/>
                <a:sym typeface="Open Sans"/>
              </a:rPr>
              <a:t>span detection</a:t>
            </a:r>
            <a:r>
              <a:rPr lang="en-GB" sz="1700">
                <a:solidFill>
                  <a:schemeClr val="dk2"/>
                </a:solidFill>
                <a:latin typeface="Open Sans"/>
                <a:ea typeface="Open Sans"/>
                <a:cs typeface="Open Sans"/>
                <a:sym typeface="Open Sans"/>
              </a:rPr>
              <a:t> tasks → Span F1</a:t>
            </a:r>
            <a:br>
              <a:rPr lang="en-GB" sz="1700">
                <a:solidFill>
                  <a:schemeClr val="dk2"/>
                </a:solidFill>
                <a:latin typeface="Open Sans"/>
                <a:ea typeface="Open Sans"/>
                <a:cs typeface="Open Sans"/>
                <a:sym typeface="Open Sans"/>
              </a:rPr>
            </a:br>
            <a:endParaRPr sz="1700">
              <a:solidFill>
                <a:schemeClr val="dk2"/>
              </a:solidFill>
              <a:latin typeface="Open Sans"/>
              <a:ea typeface="Open Sans"/>
              <a:cs typeface="Open Sans"/>
              <a:sym typeface="Open Sans"/>
            </a:endParaRPr>
          </a:p>
          <a:p>
            <a:pPr indent="0" lvl="0" marL="0" rtl="0" algn="l">
              <a:spcBef>
                <a:spcPts val="0"/>
              </a:spcBef>
              <a:spcAft>
                <a:spcPts val="0"/>
              </a:spcAft>
              <a:buNone/>
            </a:pPr>
            <a:r>
              <a:rPr lang="en-GB" sz="1700">
                <a:solidFill>
                  <a:schemeClr val="dk2"/>
                </a:solidFill>
                <a:latin typeface="Open Sans"/>
                <a:ea typeface="Open Sans"/>
                <a:cs typeface="Open Sans"/>
                <a:sym typeface="Open Sans"/>
              </a:rPr>
              <a:t>Coreference is a </a:t>
            </a:r>
            <a:r>
              <a:rPr b="1" lang="en-GB" sz="1700">
                <a:solidFill>
                  <a:schemeClr val="dk2"/>
                </a:solidFill>
                <a:latin typeface="Open Sans"/>
                <a:ea typeface="Open Sans"/>
                <a:cs typeface="Open Sans"/>
                <a:sym typeface="Open Sans"/>
              </a:rPr>
              <a:t>linking</a:t>
            </a:r>
            <a:r>
              <a:rPr lang="en-GB" sz="1700">
                <a:solidFill>
                  <a:schemeClr val="dk2"/>
                </a:solidFill>
                <a:latin typeface="Open Sans"/>
                <a:ea typeface="Open Sans"/>
                <a:cs typeface="Open Sans"/>
                <a:sym typeface="Open Sans"/>
              </a:rPr>
              <a:t> task → CoNLL-2012 (without singletons)</a:t>
            </a:r>
            <a:endParaRPr sz="1700">
              <a:solidFill>
                <a:schemeClr val="dk2"/>
              </a:solidFill>
              <a:latin typeface="Open Sans"/>
              <a:ea typeface="Open Sans"/>
              <a:cs typeface="Open Sans"/>
              <a:sym typeface="Open Sans"/>
            </a:endParaRPr>
          </a:p>
        </p:txBody>
      </p:sp>
      <p:sp>
        <p:nvSpPr>
          <p:cNvPr id="626" name="Google Shape;626;p96"/>
          <p:cNvSpPr/>
          <p:nvPr/>
        </p:nvSpPr>
        <p:spPr>
          <a:xfrm>
            <a:off x="835375" y="1573003"/>
            <a:ext cx="4486800" cy="495600"/>
          </a:xfrm>
          <a:prstGeom prst="rect">
            <a:avLst/>
          </a:prstGeom>
          <a:solidFill>
            <a:srgbClr val="FFFFFF">
              <a:alpha val="860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27" name="Google Shape;627;p96"/>
          <p:cNvPicPr preferRelativeResize="0"/>
          <p:nvPr/>
        </p:nvPicPr>
        <p:blipFill>
          <a:blip r:embed="rId4">
            <a:alphaModFix/>
          </a:blip>
          <a:stretch>
            <a:fillRect/>
          </a:stretch>
        </p:blipFill>
        <p:spPr>
          <a:xfrm>
            <a:off x="5813921" y="1504950"/>
            <a:ext cx="3162300" cy="1066800"/>
          </a:xfrm>
          <a:prstGeom prst="rect">
            <a:avLst/>
          </a:prstGeom>
          <a:noFill/>
          <a:ln>
            <a:noFill/>
          </a:ln>
        </p:spPr>
      </p:pic>
      <p:sp>
        <p:nvSpPr>
          <p:cNvPr id="628" name="Google Shape;628;p96"/>
          <p:cNvSpPr txBox="1"/>
          <p:nvPr/>
        </p:nvSpPr>
        <p:spPr>
          <a:xfrm>
            <a:off x="2137450" y="2569950"/>
            <a:ext cx="18822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Open Sans"/>
                <a:ea typeface="Open Sans"/>
                <a:cs typeface="Open Sans"/>
                <a:sym typeface="Open Sans"/>
              </a:rPr>
              <a:t>Coreference Results</a:t>
            </a:r>
            <a:endParaRPr>
              <a:latin typeface="Open Sans"/>
              <a:ea typeface="Open Sans"/>
              <a:cs typeface="Open Sans"/>
              <a:sym typeface="Open Sans"/>
            </a:endParaRPr>
          </a:p>
        </p:txBody>
      </p:sp>
      <p:sp>
        <p:nvSpPr>
          <p:cNvPr id="629" name="Google Shape;629;p96"/>
          <p:cNvSpPr txBox="1"/>
          <p:nvPr/>
        </p:nvSpPr>
        <p:spPr>
          <a:xfrm>
            <a:off x="6278775" y="2493750"/>
            <a:ext cx="2382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Open Sans"/>
                <a:ea typeface="Open Sans"/>
                <a:cs typeface="Open Sans"/>
                <a:sym typeface="Open Sans"/>
              </a:rPr>
              <a:t>Mention detection Results</a:t>
            </a:r>
            <a:endParaRPr>
              <a:latin typeface="Open Sans"/>
              <a:ea typeface="Open Sans"/>
              <a:cs typeface="Open Sans"/>
              <a:sym typeface="Open Sans"/>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3" name="Shape 633"/>
        <p:cNvGrpSpPr/>
        <p:nvPr/>
      </p:nvGrpSpPr>
      <p:grpSpPr>
        <a:xfrm>
          <a:off x="0" y="0"/>
          <a:ext cx="0" cy="0"/>
          <a:chOff x="0" y="0"/>
          <a:chExt cx="0" cy="0"/>
        </a:xfrm>
      </p:grpSpPr>
      <p:sp>
        <p:nvSpPr>
          <p:cNvPr id="634" name="Google Shape;634;p97"/>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Unrealistic Evaluation</a:t>
            </a:r>
            <a:endParaRPr/>
          </a:p>
        </p:txBody>
      </p:sp>
      <p:sp>
        <p:nvSpPr>
          <p:cNvPr id="635" name="Google Shape;635;p97"/>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solidFill>
                  <a:srgbClr val="EFEFEF"/>
                </a:solidFill>
              </a:rPr>
              <a:t>High reported results don’t reflect performance in real-world scenarios</a:t>
            </a:r>
            <a:br>
              <a:rPr lang="en-GB">
                <a:solidFill>
                  <a:srgbClr val="EFEFEF"/>
                </a:solidFill>
              </a:rPr>
            </a:br>
            <a:endParaRPr>
              <a:solidFill>
                <a:srgbClr val="EFEFEF"/>
              </a:solidFill>
            </a:endParaRPr>
          </a:p>
          <a:p>
            <a:pPr indent="-342900" lvl="0" marL="457200" rtl="0" algn="l">
              <a:spcBef>
                <a:spcPts val="1200"/>
              </a:spcBef>
              <a:spcAft>
                <a:spcPts val="0"/>
              </a:spcAft>
              <a:buClr>
                <a:srgbClr val="EFEFEF"/>
              </a:buClr>
              <a:buSzPts val="1800"/>
              <a:buAutoNum type="arabicPeriod"/>
            </a:pPr>
            <a:r>
              <a:rPr lang="en-GB">
                <a:solidFill>
                  <a:srgbClr val="EFEFEF"/>
                </a:solidFill>
              </a:rPr>
              <a:t>Evaluating only on gold mentions</a:t>
            </a:r>
            <a:br>
              <a:rPr lang="en-GB">
                <a:solidFill>
                  <a:srgbClr val="EFEFEF"/>
                </a:solidFill>
              </a:rPr>
            </a:br>
            <a:r>
              <a:rPr lang="en-GB">
                <a:solidFill>
                  <a:srgbClr val="EFEFEF"/>
                </a:solidFill>
              </a:rPr>
              <a:t>	→  coreference resolution involves also mention detection</a:t>
            </a:r>
            <a:br>
              <a:rPr lang="en-GB">
                <a:solidFill>
                  <a:srgbClr val="EFEFEF"/>
                </a:solidFill>
              </a:rPr>
            </a:br>
            <a:endParaRPr>
              <a:solidFill>
                <a:srgbClr val="EFEFEF"/>
              </a:solidFill>
            </a:endParaRPr>
          </a:p>
          <a:p>
            <a:pPr indent="-342900" lvl="0" marL="457200" rtl="0" algn="l">
              <a:spcBef>
                <a:spcPts val="0"/>
              </a:spcBef>
              <a:spcAft>
                <a:spcPts val="0"/>
              </a:spcAft>
              <a:buClr>
                <a:srgbClr val="EFEFEF"/>
              </a:buClr>
              <a:buSzPts val="1800"/>
              <a:buAutoNum type="arabicPeriod"/>
            </a:pPr>
            <a:r>
              <a:rPr lang="en-GB">
                <a:solidFill>
                  <a:srgbClr val="EFEFEF"/>
                </a:solidFill>
              </a:rPr>
              <a:t>Considering, and rewarding, singleton prediction in coreference metrics</a:t>
            </a:r>
            <a:br>
              <a:rPr lang="en-GB">
                <a:solidFill>
                  <a:srgbClr val="EFEFEF"/>
                </a:solidFill>
              </a:rPr>
            </a:br>
            <a:endParaRPr/>
          </a:p>
          <a:p>
            <a:pPr indent="-342900" lvl="0" marL="457200" rtl="0" algn="l">
              <a:spcBef>
                <a:spcPts val="0"/>
              </a:spcBef>
              <a:spcAft>
                <a:spcPts val="0"/>
              </a:spcAft>
              <a:buSzPts val="1800"/>
              <a:buAutoNum type="arabicPeriod"/>
            </a:pPr>
            <a:r>
              <a:rPr lang="en-GB"/>
              <a:t>Sidestepping a major lexical ambiguity challenge (skipped)</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9" name="Shape 639"/>
        <p:cNvGrpSpPr/>
        <p:nvPr/>
      </p:nvGrpSpPr>
      <p:grpSpPr>
        <a:xfrm>
          <a:off x="0" y="0"/>
          <a:ext cx="0" cy="0"/>
          <a:chOff x="0" y="0"/>
          <a:chExt cx="0" cy="0"/>
        </a:xfrm>
      </p:grpSpPr>
      <p:sp>
        <p:nvSpPr>
          <p:cNvPr id="640" name="Google Shape;640;p98"/>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Results — Event coreference on ECB+ </a:t>
            </a:r>
            <a:endParaRPr/>
          </a:p>
        </p:txBody>
      </p:sp>
      <p:graphicFrame>
        <p:nvGraphicFramePr>
          <p:cNvPr id="641" name="Google Shape;641;p98"/>
          <p:cNvGraphicFramePr/>
          <p:nvPr/>
        </p:nvGraphicFramePr>
        <p:xfrm>
          <a:off x="2331050" y="1634675"/>
          <a:ext cx="3000000" cy="3000000"/>
        </p:xfrm>
        <a:graphic>
          <a:graphicData uri="http://schemas.openxmlformats.org/drawingml/2006/table">
            <a:tbl>
              <a:tblPr>
                <a:noFill/>
                <a:tableStyleId>{E36CD284-531D-4581-92B0-D047EAC1A426}</a:tableStyleId>
              </a:tblPr>
              <a:tblGrid>
                <a:gridCol w="2413000"/>
                <a:gridCol w="2413000"/>
              </a:tblGrid>
              <a:tr h="381000">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None/>
                      </a:pPr>
                      <a:r>
                        <a:rPr lang="en-GB"/>
                        <a:t>CoNLL F1</a:t>
                      </a:r>
                      <a:endParaRPr/>
                    </a:p>
                  </a:txBody>
                  <a:tcPr marT="91425" marB="91425" marR="91425" marL="91425"/>
                </a:tc>
              </a:tr>
              <a:tr h="381000">
                <a:tc>
                  <a:txBody>
                    <a:bodyPr/>
                    <a:lstStyle/>
                    <a:p>
                      <a:pPr indent="0" lvl="0" marL="0" rtl="0" algn="l">
                        <a:spcBef>
                          <a:spcPts val="0"/>
                        </a:spcBef>
                        <a:spcAft>
                          <a:spcPts val="0"/>
                        </a:spcAft>
                        <a:buNone/>
                      </a:pPr>
                      <a:r>
                        <a:rPr lang="en-GB"/>
                        <a:t>Barhom et al. (2019)</a:t>
                      </a:r>
                      <a:endParaRPr/>
                    </a:p>
                  </a:txBody>
                  <a:tcPr marT="91425" marB="91425" marR="91425" marL="91425"/>
                </a:tc>
                <a:tc>
                  <a:txBody>
                    <a:bodyPr/>
                    <a:lstStyle/>
                    <a:p>
                      <a:pPr indent="0" lvl="0" marL="0" rtl="0" algn="ctr">
                        <a:spcBef>
                          <a:spcPts val="0"/>
                        </a:spcBef>
                        <a:spcAft>
                          <a:spcPts val="0"/>
                        </a:spcAft>
                        <a:buNone/>
                      </a:pPr>
                      <a:r>
                        <a:rPr lang="en-GB"/>
                        <a:t>79.5</a:t>
                      </a:r>
                      <a:endParaRPr/>
                    </a:p>
                  </a:txBody>
                  <a:tcPr marT="91425" marB="91425" marR="91425" marL="91425"/>
                </a:tc>
              </a:tr>
              <a:tr h="381000">
                <a:tc>
                  <a:txBody>
                    <a:bodyPr/>
                    <a:lstStyle/>
                    <a:p>
                      <a:pPr indent="0" lvl="0" marL="0" rtl="0" algn="l">
                        <a:spcBef>
                          <a:spcPts val="0"/>
                        </a:spcBef>
                        <a:spcAft>
                          <a:spcPts val="0"/>
                        </a:spcAft>
                        <a:buNone/>
                      </a:pPr>
                      <a:r>
                        <a:rPr lang="en-GB"/>
                        <a:t>Cattan et al. (2021)</a:t>
                      </a:r>
                      <a:endParaRPr/>
                    </a:p>
                  </a:txBody>
                  <a:tcPr marT="91425" marB="91425" marR="91425" marL="91425"/>
                </a:tc>
                <a:tc>
                  <a:txBody>
                    <a:bodyPr/>
                    <a:lstStyle/>
                    <a:p>
                      <a:pPr indent="0" lvl="0" marL="0" rtl="0" algn="ctr">
                        <a:spcBef>
                          <a:spcPts val="0"/>
                        </a:spcBef>
                        <a:spcAft>
                          <a:spcPts val="0"/>
                        </a:spcAft>
                        <a:buNone/>
                      </a:pPr>
                      <a:r>
                        <a:rPr lang="en-GB"/>
                        <a:t>81</a:t>
                      </a:r>
                      <a:endParaRPr/>
                    </a:p>
                  </a:txBody>
                  <a:tcPr marT="91425" marB="91425" marR="91425" marL="91425"/>
                </a:tc>
              </a:tr>
            </a:tbl>
          </a:graphicData>
        </a:graphic>
      </p:graphicFrame>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5" name="Shape 645"/>
        <p:cNvGrpSpPr/>
        <p:nvPr/>
      </p:nvGrpSpPr>
      <p:grpSpPr>
        <a:xfrm>
          <a:off x="0" y="0"/>
          <a:ext cx="0" cy="0"/>
          <a:chOff x="0" y="0"/>
          <a:chExt cx="0" cy="0"/>
        </a:xfrm>
      </p:grpSpPr>
      <p:sp>
        <p:nvSpPr>
          <p:cNvPr id="646" name="Google Shape;646;p99"/>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Results — Event coreference on ECB+ </a:t>
            </a:r>
            <a:endParaRPr/>
          </a:p>
        </p:txBody>
      </p:sp>
      <p:graphicFrame>
        <p:nvGraphicFramePr>
          <p:cNvPr id="647" name="Google Shape;647;p99"/>
          <p:cNvGraphicFramePr/>
          <p:nvPr/>
        </p:nvGraphicFramePr>
        <p:xfrm>
          <a:off x="2331050" y="1634675"/>
          <a:ext cx="3000000" cy="3000000"/>
        </p:xfrm>
        <a:graphic>
          <a:graphicData uri="http://schemas.openxmlformats.org/drawingml/2006/table">
            <a:tbl>
              <a:tblPr>
                <a:noFill/>
                <a:tableStyleId>{E36CD284-531D-4581-92B0-D047EAC1A426}</a:tableStyleId>
              </a:tblPr>
              <a:tblGrid>
                <a:gridCol w="2413000"/>
                <a:gridCol w="2413000"/>
              </a:tblGrid>
              <a:tr h="381000">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None/>
                      </a:pPr>
                      <a:r>
                        <a:rPr lang="en-GB"/>
                        <a:t>CoNLL F1</a:t>
                      </a:r>
                      <a:endParaRPr/>
                    </a:p>
                  </a:txBody>
                  <a:tcPr marT="91425" marB="91425" marR="91425" marL="91425"/>
                </a:tc>
              </a:tr>
              <a:tr h="381000">
                <a:tc>
                  <a:txBody>
                    <a:bodyPr/>
                    <a:lstStyle/>
                    <a:p>
                      <a:pPr indent="0" lvl="0" marL="0" rtl="0" algn="l">
                        <a:spcBef>
                          <a:spcPts val="0"/>
                        </a:spcBef>
                        <a:spcAft>
                          <a:spcPts val="0"/>
                        </a:spcAft>
                        <a:buNone/>
                      </a:pPr>
                      <a:r>
                        <a:rPr lang="en-GB"/>
                        <a:t>Barhom et al. (2019)</a:t>
                      </a:r>
                      <a:endParaRPr/>
                    </a:p>
                  </a:txBody>
                  <a:tcPr marT="91425" marB="91425" marR="91425" marL="91425"/>
                </a:tc>
                <a:tc>
                  <a:txBody>
                    <a:bodyPr/>
                    <a:lstStyle/>
                    <a:p>
                      <a:pPr indent="0" lvl="0" marL="0" rtl="0" algn="ctr">
                        <a:spcBef>
                          <a:spcPts val="0"/>
                        </a:spcBef>
                        <a:spcAft>
                          <a:spcPts val="0"/>
                        </a:spcAft>
                        <a:buNone/>
                      </a:pPr>
                      <a:r>
                        <a:rPr lang="en-GB"/>
                        <a:t>79.5</a:t>
                      </a:r>
                      <a:endParaRPr/>
                    </a:p>
                  </a:txBody>
                  <a:tcPr marT="91425" marB="91425" marR="91425" marL="91425"/>
                </a:tc>
              </a:tr>
              <a:tr h="381000">
                <a:tc>
                  <a:txBody>
                    <a:bodyPr/>
                    <a:lstStyle/>
                    <a:p>
                      <a:pPr indent="0" lvl="0" marL="0" rtl="0" algn="l">
                        <a:spcBef>
                          <a:spcPts val="0"/>
                        </a:spcBef>
                        <a:spcAft>
                          <a:spcPts val="0"/>
                        </a:spcAft>
                        <a:buNone/>
                      </a:pPr>
                      <a:r>
                        <a:rPr lang="en-GB"/>
                        <a:t>Cattan et al. (2021)</a:t>
                      </a:r>
                      <a:endParaRPr/>
                    </a:p>
                  </a:txBody>
                  <a:tcPr marT="91425" marB="91425" marR="91425" marL="91425"/>
                </a:tc>
                <a:tc>
                  <a:txBody>
                    <a:bodyPr/>
                    <a:lstStyle/>
                    <a:p>
                      <a:pPr indent="0" lvl="0" marL="0" rtl="0" algn="ctr">
                        <a:spcBef>
                          <a:spcPts val="0"/>
                        </a:spcBef>
                        <a:spcAft>
                          <a:spcPts val="0"/>
                        </a:spcAft>
                        <a:buNone/>
                      </a:pPr>
                      <a:r>
                        <a:rPr lang="en-GB"/>
                        <a:t>81</a:t>
                      </a:r>
                      <a:endParaRPr/>
                    </a:p>
                  </a:txBody>
                  <a:tcPr marT="91425" marB="91425" marR="91425" marL="91425"/>
                </a:tc>
              </a:tr>
              <a:tr h="381000">
                <a:tc>
                  <a:txBody>
                    <a:bodyPr/>
                    <a:lstStyle/>
                    <a:p>
                      <a:pPr indent="0" lvl="0" marL="0" rtl="0" algn="l">
                        <a:spcBef>
                          <a:spcPts val="0"/>
                        </a:spcBef>
                        <a:spcAft>
                          <a:spcPts val="0"/>
                        </a:spcAft>
                        <a:buNone/>
                      </a:pPr>
                      <a:r>
                        <a:rPr lang="en-GB"/>
                        <a:t>      — singletons</a:t>
                      </a:r>
                      <a:endParaRPr/>
                    </a:p>
                  </a:txBody>
                  <a:tcPr marT="91425" marB="91425" marR="91425" marL="91425"/>
                </a:tc>
                <a:tc>
                  <a:txBody>
                    <a:bodyPr/>
                    <a:lstStyle/>
                    <a:p>
                      <a:pPr indent="0" lvl="0" marL="0" rtl="0" algn="ctr">
                        <a:spcBef>
                          <a:spcPts val="0"/>
                        </a:spcBef>
                        <a:spcAft>
                          <a:spcPts val="0"/>
                        </a:spcAft>
                        <a:buNone/>
                      </a:pPr>
                      <a:r>
                        <a:rPr lang="en-GB"/>
                        <a:t>71.1 </a:t>
                      </a:r>
                      <a:r>
                        <a:rPr b="1" lang="en-GB">
                          <a:solidFill>
                            <a:srgbClr val="FF0000"/>
                          </a:solidFill>
                        </a:rPr>
                        <a:t>(-9.9)</a:t>
                      </a:r>
                      <a:endParaRPr b="1">
                        <a:solidFill>
                          <a:srgbClr val="FF0000"/>
                        </a:solidFill>
                      </a:endParaRPr>
                    </a:p>
                  </a:txBody>
                  <a:tcPr marT="91425" marB="91425" marR="91425" marL="91425"/>
                </a:tc>
              </a:tr>
            </a:tbl>
          </a:graphicData>
        </a:graphic>
      </p:graphicFrame>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1" name="Shape 651"/>
        <p:cNvGrpSpPr/>
        <p:nvPr/>
      </p:nvGrpSpPr>
      <p:grpSpPr>
        <a:xfrm>
          <a:off x="0" y="0"/>
          <a:ext cx="0" cy="0"/>
          <a:chOff x="0" y="0"/>
          <a:chExt cx="0" cy="0"/>
        </a:xfrm>
      </p:grpSpPr>
      <p:sp>
        <p:nvSpPr>
          <p:cNvPr id="652" name="Google Shape;652;p100"/>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Results — Event coreference on ECB+ </a:t>
            </a:r>
            <a:endParaRPr/>
          </a:p>
        </p:txBody>
      </p:sp>
      <p:graphicFrame>
        <p:nvGraphicFramePr>
          <p:cNvPr id="653" name="Google Shape;653;p100"/>
          <p:cNvGraphicFramePr/>
          <p:nvPr/>
        </p:nvGraphicFramePr>
        <p:xfrm>
          <a:off x="2331050" y="1634675"/>
          <a:ext cx="3000000" cy="3000000"/>
        </p:xfrm>
        <a:graphic>
          <a:graphicData uri="http://schemas.openxmlformats.org/drawingml/2006/table">
            <a:tbl>
              <a:tblPr>
                <a:noFill/>
                <a:tableStyleId>{E36CD284-531D-4581-92B0-D047EAC1A426}</a:tableStyleId>
              </a:tblPr>
              <a:tblGrid>
                <a:gridCol w="2413000"/>
                <a:gridCol w="2413000"/>
              </a:tblGrid>
              <a:tr h="381000">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None/>
                      </a:pPr>
                      <a:r>
                        <a:rPr lang="en-GB"/>
                        <a:t>CoNLL F1</a:t>
                      </a:r>
                      <a:endParaRPr/>
                    </a:p>
                  </a:txBody>
                  <a:tcPr marT="91425" marB="91425" marR="91425" marL="91425"/>
                </a:tc>
              </a:tr>
              <a:tr h="381000">
                <a:tc>
                  <a:txBody>
                    <a:bodyPr/>
                    <a:lstStyle/>
                    <a:p>
                      <a:pPr indent="0" lvl="0" marL="0" rtl="0" algn="l">
                        <a:spcBef>
                          <a:spcPts val="0"/>
                        </a:spcBef>
                        <a:spcAft>
                          <a:spcPts val="0"/>
                        </a:spcAft>
                        <a:buNone/>
                      </a:pPr>
                      <a:r>
                        <a:rPr lang="en-GB"/>
                        <a:t>Barhom et al. (2019)</a:t>
                      </a:r>
                      <a:endParaRPr/>
                    </a:p>
                  </a:txBody>
                  <a:tcPr marT="91425" marB="91425" marR="91425" marL="91425"/>
                </a:tc>
                <a:tc>
                  <a:txBody>
                    <a:bodyPr/>
                    <a:lstStyle/>
                    <a:p>
                      <a:pPr indent="0" lvl="0" marL="0" rtl="0" algn="ctr">
                        <a:spcBef>
                          <a:spcPts val="0"/>
                        </a:spcBef>
                        <a:spcAft>
                          <a:spcPts val="0"/>
                        </a:spcAft>
                        <a:buNone/>
                      </a:pPr>
                      <a:r>
                        <a:rPr lang="en-GB"/>
                        <a:t>79.5</a:t>
                      </a:r>
                      <a:endParaRPr/>
                    </a:p>
                  </a:txBody>
                  <a:tcPr marT="91425" marB="91425" marR="91425" marL="91425"/>
                </a:tc>
              </a:tr>
              <a:tr h="381000">
                <a:tc>
                  <a:txBody>
                    <a:bodyPr/>
                    <a:lstStyle/>
                    <a:p>
                      <a:pPr indent="0" lvl="0" marL="0" rtl="0" algn="l">
                        <a:spcBef>
                          <a:spcPts val="0"/>
                        </a:spcBef>
                        <a:spcAft>
                          <a:spcPts val="0"/>
                        </a:spcAft>
                        <a:buNone/>
                      </a:pPr>
                      <a:r>
                        <a:rPr lang="en-GB"/>
                        <a:t>Cattan et al. (2021)</a:t>
                      </a:r>
                      <a:endParaRPr/>
                    </a:p>
                  </a:txBody>
                  <a:tcPr marT="91425" marB="91425" marR="91425" marL="91425"/>
                </a:tc>
                <a:tc>
                  <a:txBody>
                    <a:bodyPr/>
                    <a:lstStyle/>
                    <a:p>
                      <a:pPr indent="0" lvl="0" marL="0" rtl="0" algn="ctr">
                        <a:spcBef>
                          <a:spcPts val="0"/>
                        </a:spcBef>
                        <a:spcAft>
                          <a:spcPts val="0"/>
                        </a:spcAft>
                        <a:buNone/>
                      </a:pPr>
                      <a:r>
                        <a:rPr lang="en-GB"/>
                        <a:t>81</a:t>
                      </a:r>
                      <a:endParaRPr/>
                    </a:p>
                  </a:txBody>
                  <a:tcPr marT="91425" marB="91425" marR="91425" marL="91425"/>
                </a:tc>
              </a:tr>
              <a:tr h="381000">
                <a:tc>
                  <a:txBody>
                    <a:bodyPr/>
                    <a:lstStyle/>
                    <a:p>
                      <a:pPr indent="0" lvl="0" marL="0" rtl="0" algn="l">
                        <a:spcBef>
                          <a:spcPts val="0"/>
                        </a:spcBef>
                        <a:spcAft>
                          <a:spcPts val="0"/>
                        </a:spcAft>
                        <a:buNone/>
                      </a:pPr>
                      <a:r>
                        <a:rPr lang="en-GB"/>
                        <a:t>      — singletons</a:t>
                      </a:r>
                      <a:endParaRPr/>
                    </a:p>
                  </a:txBody>
                  <a:tcPr marT="91425" marB="91425" marR="91425" marL="91425"/>
                </a:tc>
                <a:tc>
                  <a:txBody>
                    <a:bodyPr/>
                    <a:lstStyle/>
                    <a:p>
                      <a:pPr indent="0" lvl="0" marL="0" rtl="0" algn="ctr">
                        <a:spcBef>
                          <a:spcPts val="0"/>
                        </a:spcBef>
                        <a:spcAft>
                          <a:spcPts val="0"/>
                        </a:spcAft>
                        <a:buNone/>
                      </a:pPr>
                      <a:r>
                        <a:rPr lang="en-GB"/>
                        <a:t>71.1 </a:t>
                      </a:r>
                      <a:r>
                        <a:rPr b="1" lang="en-GB">
                          <a:solidFill>
                            <a:srgbClr val="FF0000"/>
                          </a:solidFill>
                        </a:rPr>
                        <a:t>(-9.9)</a:t>
                      </a:r>
                      <a:endParaRPr b="1">
                        <a:solidFill>
                          <a:srgbClr val="FF0000"/>
                        </a:solidFill>
                      </a:endParaRPr>
                    </a:p>
                  </a:txBody>
                  <a:tcPr marT="91425" marB="91425" marR="91425" marL="91425"/>
                </a:tc>
              </a:tr>
              <a:tr h="381000">
                <a:tc>
                  <a:txBody>
                    <a:bodyPr/>
                    <a:lstStyle/>
                    <a:p>
                      <a:pPr indent="0" lvl="0" marL="0" rtl="0" algn="l">
                        <a:spcBef>
                          <a:spcPts val="0"/>
                        </a:spcBef>
                        <a:spcAft>
                          <a:spcPts val="0"/>
                        </a:spcAft>
                        <a:buNone/>
                      </a:pPr>
                      <a:r>
                        <a:rPr lang="en-GB"/>
                        <a:t>      — topic level </a:t>
                      </a:r>
                      <a:endParaRPr/>
                    </a:p>
                  </a:txBody>
                  <a:tcPr marT="91425" marB="91425" marR="91425" marL="91425"/>
                </a:tc>
                <a:tc>
                  <a:txBody>
                    <a:bodyPr/>
                    <a:lstStyle/>
                    <a:p>
                      <a:pPr indent="0" lvl="0" marL="0" rtl="0" algn="ctr">
                        <a:spcBef>
                          <a:spcPts val="0"/>
                        </a:spcBef>
                        <a:spcAft>
                          <a:spcPts val="0"/>
                        </a:spcAft>
                        <a:buNone/>
                      </a:pPr>
                      <a:r>
                        <a:rPr lang="en-GB"/>
                        <a:t>62.0 </a:t>
                      </a:r>
                      <a:r>
                        <a:rPr b="1" lang="en-GB">
                          <a:solidFill>
                            <a:srgbClr val="FF0000"/>
                          </a:solidFill>
                        </a:rPr>
                        <a:t>(-9.1)</a:t>
                      </a:r>
                      <a:endParaRPr b="1">
                        <a:solidFill>
                          <a:srgbClr val="FF0000"/>
                        </a:solidFill>
                      </a:endParaRPr>
                    </a:p>
                  </a:txBody>
                  <a:tcPr marT="91425" marB="91425" marR="91425" marL="91425"/>
                </a:tc>
              </a:tr>
            </a:tbl>
          </a:graphicData>
        </a:graphic>
      </p:graphicFrame>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7" name="Shape 657"/>
        <p:cNvGrpSpPr/>
        <p:nvPr/>
      </p:nvGrpSpPr>
      <p:grpSpPr>
        <a:xfrm>
          <a:off x="0" y="0"/>
          <a:ext cx="0" cy="0"/>
          <a:chOff x="0" y="0"/>
          <a:chExt cx="0" cy="0"/>
        </a:xfrm>
      </p:grpSpPr>
      <p:sp>
        <p:nvSpPr>
          <p:cNvPr id="658" name="Google Shape;658;p101"/>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Results — Event coreference on ECB+ </a:t>
            </a:r>
            <a:endParaRPr/>
          </a:p>
        </p:txBody>
      </p:sp>
      <p:graphicFrame>
        <p:nvGraphicFramePr>
          <p:cNvPr id="659" name="Google Shape;659;p101"/>
          <p:cNvGraphicFramePr/>
          <p:nvPr/>
        </p:nvGraphicFramePr>
        <p:xfrm>
          <a:off x="2331050" y="1634675"/>
          <a:ext cx="3000000" cy="3000000"/>
        </p:xfrm>
        <a:graphic>
          <a:graphicData uri="http://schemas.openxmlformats.org/drawingml/2006/table">
            <a:tbl>
              <a:tblPr>
                <a:noFill/>
                <a:tableStyleId>{E36CD284-531D-4581-92B0-D047EAC1A426}</a:tableStyleId>
              </a:tblPr>
              <a:tblGrid>
                <a:gridCol w="2413000"/>
                <a:gridCol w="2413000"/>
              </a:tblGrid>
              <a:tr h="381000">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None/>
                      </a:pPr>
                      <a:r>
                        <a:rPr lang="en-GB"/>
                        <a:t>CoNLL F1</a:t>
                      </a:r>
                      <a:endParaRPr/>
                    </a:p>
                  </a:txBody>
                  <a:tcPr marT="91425" marB="91425" marR="91425" marL="91425"/>
                </a:tc>
              </a:tr>
              <a:tr h="381000">
                <a:tc>
                  <a:txBody>
                    <a:bodyPr/>
                    <a:lstStyle/>
                    <a:p>
                      <a:pPr indent="0" lvl="0" marL="0" rtl="0" algn="l">
                        <a:spcBef>
                          <a:spcPts val="0"/>
                        </a:spcBef>
                        <a:spcAft>
                          <a:spcPts val="0"/>
                        </a:spcAft>
                        <a:buNone/>
                      </a:pPr>
                      <a:r>
                        <a:rPr lang="en-GB"/>
                        <a:t>Barhom et al. (2019)</a:t>
                      </a:r>
                      <a:endParaRPr/>
                    </a:p>
                  </a:txBody>
                  <a:tcPr marT="91425" marB="91425" marR="91425" marL="91425"/>
                </a:tc>
                <a:tc>
                  <a:txBody>
                    <a:bodyPr/>
                    <a:lstStyle/>
                    <a:p>
                      <a:pPr indent="0" lvl="0" marL="0" rtl="0" algn="ctr">
                        <a:spcBef>
                          <a:spcPts val="0"/>
                        </a:spcBef>
                        <a:spcAft>
                          <a:spcPts val="0"/>
                        </a:spcAft>
                        <a:buNone/>
                      </a:pPr>
                      <a:r>
                        <a:rPr lang="en-GB"/>
                        <a:t>79.5</a:t>
                      </a:r>
                      <a:endParaRPr/>
                    </a:p>
                  </a:txBody>
                  <a:tcPr marT="91425" marB="91425" marR="91425" marL="91425"/>
                </a:tc>
              </a:tr>
              <a:tr h="381000">
                <a:tc>
                  <a:txBody>
                    <a:bodyPr/>
                    <a:lstStyle/>
                    <a:p>
                      <a:pPr indent="0" lvl="0" marL="0" rtl="0" algn="l">
                        <a:spcBef>
                          <a:spcPts val="0"/>
                        </a:spcBef>
                        <a:spcAft>
                          <a:spcPts val="0"/>
                        </a:spcAft>
                        <a:buNone/>
                      </a:pPr>
                      <a:r>
                        <a:rPr lang="en-GB"/>
                        <a:t>Cattan et al. (2021)</a:t>
                      </a:r>
                      <a:endParaRPr/>
                    </a:p>
                  </a:txBody>
                  <a:tcPr marT="91425" marB="91425" marR="91425" marL="91425"/>
                </a:tc>
                <a:tc>
                  <a:txBody>
                    <a:bodyPr/>
                    <a:lstStyle/>
                    <a:p>
                      <a:pPr indent="0" lvl="0" marL="0" rtl="0" algn="ctr">
                        <a:spcBef>
                          <a:spcPts val="0"/>
                        </a:spcBef>
                        <a:spcAft>
                          <a:spcPts val="0"/>
                        </a:spcAft>
                        <a:buNone/>
                      </a:pPr>
                      <a:r>
                        <a:rPr lang="en-GB"/>
                        <a:t>81</a:t>
                      </a:r>
                      <a:endParaRPr/>
                    </a:p>
                  </a:txBody>
                  <a:tcPr marT="91425" marB="91425" marR="91425" marL="91425"/>
                </a:tc>
              </a:tr>
              <a:tr h="381000">
                <a:tc>
                  <a:txBody>
                    <a:bodyPr/>
                    <a:lstStyle/>
                    <a:p>
                      <a:pPr indent="0" lvl="0" marL="0" rtl="0" algn="l">
                        <a:spcBef>
                          <a:spcPts val="0"/>
                        </a:spcBef>
                        <a:spcAft>
                          <a:spcPts val="0"/>
                        </a:spcAft>
                        <a:buNone/>
                      </a:pPr>
                      <a:r>
                        <a:rPr lang="en-GB"/>
                        <a:t>      — singletons</a:t>
                      </a:r>
                      <a:endParaRPr/>
                    </a:p>
                  </a:txBody>
                  <a:tcPr marT="91425" marB="91425" marR="91425" marL="91425"/>
                </a:tc>
                <a:tc>
                  <a:txBody>
                    <a:bodyPr/>
                    <a:lstStyle/>
                    <a:p>
                      <a:pPr indent="0" lvl="0" marL="0" rtl="0" algn="ctr">
                        <a:spcBef>
                          <a:spcPts val="0"/>
                        </a:spcBef>
                        <a:spcAft>
                          <a:spcPts val="0"/>
                        </a:spcAft>
                        <a:buNone/>
                      </a:pPr>
                      <a:r>
                        <a:rPr lang="en-GB"/>
                        <a:t>71.1 </a:t>
                      </a:r>
                      <a:r>
                        <a:rPr b="1" lang="en-GB">
                          <a:solidFill>
                            <a:srgbClr val="FF0000"/>
                          </a:solidFill>
                        </a:rPr>
                        <a:t>(-9.9)</a:t>
                      </a:r>
                      <a:endParaRPr b="1">
                        <a:solidFill>
                          <a:srgbClr val="FF0000"/>
                        </a:solidFill>
                      </a:endParaRPr>
                    </a:p>
                  </a:txBody>
                  <a:tcPr marT="91425" marB="91425" marR="91425" marL="91425"/>
                </a:tc>
              </a:tr>
              <a:tr h="381000">
                <a:tc>
                  <a:txBody>
                    <a:bodyPr/>
                    <a:lstStyle/>
                    <a:p>
                      <a:pPr indent="0" lvl="0" marL="0" rtl="0" algn="l">
                        <a:spcBef>
                          <a:spcPts val="0"/>
                        </a:spcBef>
                        <a:spcAft>
                          <a:spcPts val="0"/>
                        </a:spcAft>
                        <a:buNone/>
                      </a:pPr>
                      <a:r>
                        <a:rPr lang="en-GB"/>
                        <a:t>      — topic level </a:t>
                      </a:r>
                      <a:endParaRPr/>
                    </a:p>
                  </a:txBody>
                  <a:tcPr marT="91425" marB="91425" marR="91425" marL="91425"/>
                </a:tc>
                <a:tc>
                  <a:txBody>
                    <a:bodyPr/>
                    <a:lstStyle/>
                    <a:p>
                      <a:pPr indent="0" lvl="0" marL="0" rtl="0" algn="ctr">
                        <a:spcBef>
                          <a:spcPts val="0"/>
                        </a:spcBef>
                        <a:spcAft>
                          <a:spcPts val="0"/>
                        </a:spcAft>
                        <a:buNone/>
                      </a:pPr>
                      <a:r>
                        <a:rPr lang="en-GB"/>
                        <a:t>62.0 </a:t>
                      </a:r>
                      <a:r>
                        <a:rPr b="1" lang="en-GB">
                          <a:solidFill>
                            <a:srgbClr val="FF0000"/>
                          </a:solidFill>
                        </a:rPr>
                        <a:t>(-9.1)</a:t>
                      </a:r>
                      <a:endParaRPr b="1">
                        <a:solidFill>
                          <a:srgbClr val="FF0000"/>
                        </a:solidFill>
                      </a:endParaRPr>
                    </a:p>
                  </a:txBody>
                  <a:tcPr marT="91425" marB="91425" marR="91425" marL="91425"/>
                </a:tc>
              </a:tr>
              <a:tr h="381000">
                <a:tc>
                  <a:txBody>
                    <a:bodyPr/>
                    <a:lstStyle/>
                    <a:p>
                      <a:pPr indent="0" lvl="0" marL="0" rtl="0" algn="l">
                        <a:spcBef>
                          <a:spcPts val="0"/>
                        </a:spcBef>
                        <a:spcAft>
                          <a:spcPts val="0"/>
                        </a:spcAft>
                        <a:buNone/>
                      </a:pPr>
                      <a:r>
                        <a:rPr lang="en-GB"/>
                        <a:t>      — predicted mentions</a:t>
                      </a:r>
                      <a:endParaRPr b="1"/>
                    </a:p>
                  </a:txBody>
                  <a:tcPr marT="91425" marB="91425" marR="91425" marL="91425"/>
                </a:tc>
                <a:tc>
                  <a:txBody>
                    <a:bodyPr/>
                    <a:lstStyle/>
                    <a:p>
                      <a:pPr indent="0" lvl="0" marL="0" rtl="0" algn="ctr">
                        <a:spcBef>
                          <a:spcPts val="0"/>
                        </a:spcBef>
                        <a:spcAft>
                          <a:spcPts val="0"/>
                        </a:spcAft>
                        <a:buNone/>
                      </a:pPr>
                      <a:r>
                        <a:rPr lang="en-GB"/>
                        <a:t>48.6 </a:t>
                      </a:r>
                      <a:r>
                        <a:rPr b="1" lang="en-GB">
                          <a:solidFill>
                            <a:srgbClr val="FF0000"/>
                          </a:solidFill>
                        </a:rPr>
                        <a:t>(-13.4)</a:t>
                      </a:r>
                      <a:endParaRPr b="1">
                        <a:solidFill>
                          <a:srgbClr val="FF0000"/>
                        </a:solidFill>
                      </a:endParaRPr>
                    </a:p>
                  </a:txBody>
                  <a:tcPr marT="91425" marB="91425" marR="91425" marL="91425"/>
                </a:tc>
              </a:tr>
            </a:tbl>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6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Realistic vs. “Comfort Zone” Benchmarks</a:t>
            </a:r>
            <a:endParaRPr/>
          </a:p>
        </p:txBody>
      </p:sp>
      <p:sp>
        <p:nvSpPr>
          <p:cNvPr id="308" name="Google Shape;308;p66"/>
          <p:cNvSpPr txBox="1"/>
          <p:nvPr>
            <p:ph idx="1" type="body"/>
          </p:nvPr>
        </p:nvSpPr>
        <p:spPr>
          <a:xfrm>
            <a:off x="311700" y="1152475"/>
            <a:ext cx="8520600" cy="36603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GB"/>
              <a:t>Comfort zones</a:t>
            </a:r>
            <a:endParaRPr/>
          </a:p>
          <a:p>
            <a:pPr indent="-317500" lvl="1" marL="914400" rtl="0" algn="l">
              <a:spcBef>
                <a:spcPts val="0"/>
              </a:spcBef>
              <a:spcAft>
                <a:spcPts val="0"/>
              </a:spcAft>
              <a:buSzPts val="1400"/>
              <a:buChar char="○"/>
            </a:pPr>
            <a:r>
              <a:rPr lang="en-GB"/>
              <a:t>Easier to collect the data</a:t>
            </a:r>
            <a:endParaRPr/>
          </a:p>
          <a:p>
            <a:pPr indent="-317500" lvl="1" marL="914400" rtl="0" algn="l">
              <a:spcBef>
                <a:spcPts val="0"/>
              </a:spcBef>
              <a:spcAft>
                <a:spcPts val="0"/>
              </a:spcAft>
              <a:buSzPts val="1400"/>
              <a:buChar char="○"/>
            </a:pPr>
            <a:r>
              <a:rPr lang="en-GB"/>
              <a:t>Easier to model it</a:t>
            </a:r>
            <a:endParaRPr/>
          </a:p>
          <a:p>
            <a:pPr indent="-317500" lvl="1" marL="914400" rtl="0" algn="l">
              <a:spcBef>
                <a:spcPts val="0"/>
              </a:spcBef>
              <a:spcAft>
                <a:spcPts val="0"/>
              </a:spcAft>
              <a:buSzPts val="1400"/>
              <a:buChar char="○"/>
            </a:pPr>
            <a:r>
              <a:rPr lang="en-GB"/>
              <a:t>Everyone is happy…</a:t>
            </a:r>
            <a:br>
              <a:rPr lang="en-GB"/>
            </a:br>
            <a:endParaRPr/>
          </a:p>
          <a:p>
            <a:pPr indent="-342900" lvl="0" marL="457200" rtl="0" algn="l">
              <a:spcBef>
                <a:spcPts val="0"/>
              </a:spcBef>
              <a:spcAft>
                <a:spcPts val="0"/>
              </a:spcAft>
              <a:buSzPts val="1800"/>
              <a:buChar char="●"/>
            </a:pPr>
            <a:r>
              <a:rPr lang="en-GB"/>
              <a:t>But what is “realistic”?</a:t>
            </a:r>
            <a:endParaRPr/>
          </a:p>
          <a:p>
            <a:pPr indent="-317500" lvl="1" marL="914400" rtl="0" algn="l">
              <a:spcBef>
                <a:spcPts val="0"/>
              </a:spcBef>
              <a:spcAft>
                <a:spcPts val="0"/>
              </a:spcAft>
              <a:buSzPts val="1400"/>
              <a:buChar char="○"/>
            </a:pPr>
            <a:r>
              <a:rPr lang="en-GB"/>
              <a:t>The developed models are aimed to be useful in some practical settings, over real-life data</a:t>
            </a:r>
            <a:endParaRPr/>
          </a:p>
          <a:p>
            <a:pPr indent="-317500" lvl="1" marL="914400" rtl="0" algn="l">
              <a:spcBef>
                <a:spcPts val="0"/>
              </a:spcBef>
              <a:spcAft>
                <a:spcPts val="0"/>
              </a:spcAft>
              <a:buSzPts val="1400"/>
              <a:buChar char="○"/>
            </a:pPr>
            <a:r>
              <a:rPr lang="en-GB"/>
              <a:t>Hence, benchmarks should simulate, as much as possible, such settings, data and downstream use</a:t>
            </a:r>
            <a:br>
              <a:rPr lang="en-GB"/>
            </a:br>
            <a:endParaRPr/>
          </a:p>
          <a:p>
            <a:pPr indent="-342900" lvl="0" marL="457200" rtl="0" algn="l">
              <a:spcBef>
                <a:spcPts val="0"/>
              </a:spcBef>
              <a:spcAft>
                <a:spcPts val="0"/>
              </a:spcAft>
              <a:buSzPts val="1800"/>
              <a:buChar char="●"/>
            </a:pPr>
            <a:r>
              <a:rPr lang="en-GB"/>
              <a:t>In this part:</a:t>
            </a:r>
            <a:endParaRPr/>
          </a:p>
          <a:p>
            <a:pPr indent="-317500" lvl="1" marL="914400" rtl="0" algn="l">
              <a:spcBef>
                <a:spcPts val="0"/>
              </a:spcBef>
              <a:spcAft>
                <a:spcPts val="0"/>
              </a:spcAft>
              <a:buSzPts val="1400"/>
              <a:buChar char="○"/>
            </a:pPr>
            <a:r>
              <a:rPr lang="en-GB"/>
              <a:t>Three examples for making </a:t>
            </a:r>
            <a:r>
              <a:rPr lang="en-GB"/>
              <a:t>benchmarks</a:t>
            </a:r>
            <a:r>
              <a:rPr lang="en-GB"/>
              <a:t> more realistic</a:t>
            </a:r>
            <a:endParaRPr/>
          </a:p>
          <a:p>
            <a:pPr indent="-317500" lvl="2" marL="1371600" rtl="0" algn="l">
              <a:spcBef>
                <a:spcPts val="0"/>
              </a:spcBef>
              <a:spcAft>
                <a:spcPts val="0"/>
              </a:spcAft>
              <a:buSzPts val="1400"/>
              <a:buChar char="■"/>
            </a:pPr>
            <a:r>
              <a:rPr lang="en-GB"/>
              <a:t>Few-shot relation classification, cross-document coreference, revisiting RTE/NLI</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3" name="Shape 663"/>
        <p:cNvGrpSpPr/>
        <p:nvPr/>
      </p:nvGrpSpPr>
      <p:grpSpPr>
        <a:xfrm>
          <a:off x="0" y="0"/>
          <a:ext cx="0" cy="0"/>
          <a:chOff x="0" y="0"/>
          <a:chExt cx="0" cy="0"/>
        </a:xfrm>
      </p:grpSpPr>
      <p:sp>
        <p:nvSpPr>
          <p:cNvPr id="664" name="Google Shape;664;p102"/>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Takeout</a:t>
            </a:r>
            <a:endParaRPr/>
          </a:p>
        </p:txBody>
      </p:sp>
      <p:sp>
        <p:nvSpPr>
          <p:cNvPr id="665" name="Google Shape;665;p102"/>
          <p:cNvSpPr txBox="1"/>
          <p:nvPr>
            <p:ph idx="1" type="body"/>
          </p:nvPr>
        </p:nvSpPr>
        <p:spPr>
          <a:xfrm>
            <a:off x="311700" y="1266325"/>
            <a:ext cx="8520600" cy="3302700"/>
          </a:xfrm>
          <a:prstGeom prst="rect">
            <a:avLst/>
          </a:prstGeom>
        </p:spPr>
        <p:txBody>
          <a:bodyPr anchorCtr="0" anchor="t" bIns="91425" lIns="91425" spcFirstLastPara="1" rIns="91425" wrap="square" tIns="91425">
            <a:normAutofit lnSpcReduction="10000"/>
          </a:bodyPr>
          <a:lstStyle/>
          <a:p>
            <a:pPr indent="-368300" lvl="0" marL="457200" rtl="0" algn="l">
              <a:lnSpc>
                <a:spcPct val="100000"/>
              </a:lnSpc>
              <a:spcBef>
                <a:spcPts val="0"/>
              </a:spcBef>
              <a:spcAft>
                <a:spcPts val="0"/>
              </a:spcAft>
              <a:buSzPts val="2200"/>
              <a:buChar char="●"/>
            </a:pPr>
            <a:r>
              <a:rPr lang="en-GB" sz="2200"/>
              <a:t>3 evaluation aspects for assessing performance realistically:</a:t>
            </a:r>
            <a:endParaRPr sz="2200"/>
          </a:p>
          <a:p>
            <a:pPr indent="-330200" lvl="1" marL="914400" rtl="0" algn="l">
              <a:lnSpc>
                <a:spcPct val="100000"/>
              </a:lnSpc>
              <a:spcBef>
                <a:spcPts val="0"/>
              </a:spcBef>
              <a:spcAft>
                <a:spcPts val="0"/>
              </a:spcAft>
              <a:buSzPts val="1600"/>
              <a:buChar char="○"/>
            </a:pPr>
            <a:r>
              <a:rPr lang="en-GB" sz="1600"/>
              <a:t>Predicted mentions</a:t>
            </a:r>
            <a:endParaRPr sz="1600"/>
          </a:p>
          <a:p>
            <a:pPr indent="-330200" lvl="1" marL="914400" rtl="0" algn="l">
              <a:lnSpc>
                <a:spcPct val="100000"/>
              </a:lnSpc>
              <a:spcBef>
                <a:spcPts val="0"/>
              </a:spcBef>
              <a:spcAft>
                <a:spcPts val="0"/>
              </a:spcAft>
              <a:buSzPts val="1600"/>
              <a:buChar char="○"/>
            </a:pPr>
            <a:r>
              <a:rPr lang="en-GB" sz="1600"/>
              <a:t>Decouple coreference and mention-detection evaluation </a:t>
            </a:r>
            <a:endParaRPr sz="1600"/>
          </a:p>
          <a:p>
            <a:pPr indent="-342900" lvl="1" marL="914400" rtl="0" algn="l">
              <a:lnSpc>
                <a:spcPct val="100000"/>
              </a:lnSpc>
              <a:spcBef>
                <a:spcPts val="0"/>
              </a:spcBef>
              <a:spcAft>
                <a:spcPts val="0"/>
              </a:spcAft>
              <a:buSzPts val="1800"/>
              <a:buChar char="○"/>
            </a:pPr>
            <a:r>
              <a:rPr lang="en-GB" sz="1600"/>
              <a:t>Evaluation at the entire topic level</a:t>
            </a:r>
            <a:br>
              <a:rPr lang="en-GB" sz="1600"/>
            </a:br>
            <a:br>
              <a:rPr lang="en-GB" sz="1800"/>
            </a:br>
            <a:endParaRPr sz="1800"/>
          </a:p>
          <a:p>
            <a:pPr indent="-368300" lvl="0" marL="457200" rtl="0" algn="l">
              <a:lnSpc>
                <a:spcPct val="100000"/>
              </a:lnSpc>
              <a:spcBef>
                <a:spcPts val="0"/>
              </a:spcBef>
              <a:spcAft>
                <a:spcPts val="0"/>
              </a:spcAft>
              <a:buSzPts val="2200"/>
              <a:buChar char="●"/>
            </a:pPr>
            <a:r>
              <a:rPr lang="en-GB" sz="2200"/>
              <a:t>Applying our evaluation methodology on a SOTA model results in a drop of 32.4 CoNLL F1</a:t>
            </a:r>
            <a:r>
              <a:rPr lang="en-GB" sz="2200"/>
              <a:t> (</a:t>
            </a:r>
            <a:r>
              <a:rPr lang="en-GB" sz="2200"/>
              <a:t>!</a:t>
            </a:r>
            <a:r>
              <a:rPr lang="en-GB" sz="2200"/>
              <a:t>)</a:t>
            </a:r>
            <a:br>
              <a:rPr lang="en-GB" sz="2200"/>
            </a:br>
            <a:endParaRPr sz="2200"/>
          </a:p>
          <a:p>
            <a:pPr indent="-368300" lvl="0" marL="457200" rtl="0" algn="l">
              <a:lnSpc>
                <a:spcPct val="100000"/>
              </a:lnSpc>
              <a:spcBef>
                <a:spcPts val="0"/>
              </a:spcBef>
              <a:spcAft>
                <a:spcPts val="0"/>
              </a:spcAft>
              <a:buSzPts val="2200"/>
              <a:buChar char="●"/>
            </a:pPr>
            <a:r>
              <a:rPr lang="en-GB" sz="2200"/>
              <a:t>Huge need for model improvement to address realistic settings!</a:t>
            </a:r>
            <a:endParaRPr sz="2200"/>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9" name="Shape 669"/>
        <p:cNvGrpSpPr/>
        <p:nvPr/>
      </p:nvGrpSpPr>
      <p:grpSpPr>
        <a:xfrm>
          <a:off x="0" y="0"/>
          <a:ext cx="0" cy="0"/>
          <a:chOff x="0" y="0"/>
          <a:chExt cx="0" cy="0"/>
        </a:xfrm>
      </p:grpSpPr>
      <p:sp>
        <p:nvSpPr>
          <p:cNvPr id="670" name="Google Shape;670;p10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GB"/>
              <a:t>Revisiting RTE/NLI Benchmarking</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4" name="Shape 674"/>
        <p:cNvGrpSpPr/>
        <p:nvPr/>
      </p:nvGrpSpPr>
      <p:grpSpPr>
        <a:xfrm>
          <a:off x="0" y="0"/>
          <a:ext cx="0" cy="0"/>
          <a:chOff x="0" y="0"/>
          <a:chExt cx="0" cy="0"/>
        </a:xfrm>
      </p:grpSpPr>
      <p:sp>
        <p:nvSpPr>
          <p:cNvPr id="675" name="Google Shape;675;p104"/>
          <p:cNvSpPr txBox="1"/>
          <p:nvPr>
            <p:ph type="title"/>
          </p:nvPr>
        </p:nvSpPr>
        <p:spPr>
          <a:xfrm>
            <a:off x="311700" y="445025"/>
            <a:ext cx="8520600" cy="707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b="0" lang="en-GB" sz="2840">
                <a:solidFill>
                  <a:srgbClr val="000000"/>
                </a:solidFill>
                <a:latin typeface="Arial"/>
                <a:ea typeface="Arial"/>
                <a:cs typeface="Arial"/>
                <a:sym typeface="Arial"/>
              </a:rPr>
              <a:t>“Realistic” RTE/NLI Benchmarking?</a:t>
            </a:r>
            <a:endParaRPr b="0" sz="2840">
              <a:solidFill>
                <a:srgbClr val="000000"/>
              </a:solidFill>
              <a:latin typeface="Arial"/>
              <a:ea typeface="Arial"/>
              <a:cs typeface="Arial"/>
              <a:sym typeface="Arial"/>
            </a:endParaRPr>
          </a:p>
        </p:txBody>
      </p:sp>
      <p:sp>
        <p:nvSpPr>
          <p:cNvPr id="676" name="Google Shape;676;p104"/>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GB"/>
              <a:t>Recognizing Textual Entailment (RTE, later termed NLI) is a generic </a:t>
            </a:r>
            <a:r>
              <a:rPr lang="en-GB"/>
              <a:t>infrastructure NLP</a:t>
            </a:r>
            <a:r>
              <a:rPr lang="en-GB"/>
              <a:t> task (Dagan et al., 2005)</a:t>
            </a:r>
            <a:br>
              <a:rPr lang="en-GB"/>
            </a:br>
            <a:endParaRPr/>
          </a:p>
          <a:p>
            <a:pPr indent="-342900" lvl="0" marL="457200" rtl="0" algn="l">
              <a:spcBef>
                <a:spcPts val="0"/>
              </a:spcBef>
              <a:spcAft>
                <a:spcPts val="0"/>
              </a:spcAft>
              <a:buSzPts val="1800"/>
              <a:buChar char="●"/>
            </a:pPr>
            <a:r>
              <a:rPr lang="en-GB"/>
              <a:t>RTE is an appealing task since it captures semantic inferences in many </a:t>
            </a:r>
            <a:r>
              <a:rPr lang="en-GB"/>
              <a:t>downstream tasks</a:t>
            </a:r>
            <a:r>
              <a:rPr lang="en-GB"/>
              <a:t>, </a:t>
            </a:r>
            <a:r>
              <a:rPr lang="en-GB"/>
              <a:t>w</a:t>
            </a:r>
            <a:r>
              <a:rPr lang="en-GB"/>
              <a:t>hich can be </a:t>
            </a:r>
            <a:r>
              <a:rPr i="1" lang="en-GB"/>
              <a:t>reduced </a:t>
            </a:r>
            <a:r>
              <a:rPr lang="en-GB"/>
              <a:t>to </a:t>
            </a:r>
            <a:r>
              <a:rPr lang="en-GB"/>
              <a:t>entailment</a:t>
            </a:r>
            <a:r>
              <a:rPr lang="en-GB"/>
              <a:t> recognition</a:t>
            </a:r>
            <a:br>
              <a:rPr lang="en-GB"/>
            </a:br>
            <a:endParaRPr/>
          </a:p>
          <a:p>
            <a:pPr indent="-342900" lvl="0" marL="457200" rtl="0" algn="l">
              <a:spcBef>
                <a:spcPts val="0"/>
              </a:spcBef>
              <a:spcAft>
                <a:spcPts val="0"/>
              </a:spcAft>
              <a:buSzPts val="1800"/>
              <a:buChar char="●"/>
            </a:pPr>
            <a:r>
              <a:rPr lang="en-GB"/>
              <a:t>What does it mean then to have a “realistic” textual entailment benchmark?</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1" name="Shape 681"/>
        <p:cNvGrpSpPr/>
        <p:nvPr/>
      </p:nvGrpSpPr>
      <p:grpSpPr>
        <a:xfrm>
          <a:off x="0" y="0"/>
          <a:ext cx="0" cy="0"/>
          <a:chOff x="0" y="0"/>
          <a:chExt cx="0" cy="0"/>
        </a:xfrm>
      </p:grpSpPr>
      <p:sp>
        <p:nvSpPr>
          <p:cNvPr id="682" name="Google Shape;682;p105"/>
          <p:cNvSpPr txBox="1"/>
          <p:nvPr>
            <p:ph idx="12" type="sldNum"/>
          </p:nvPr>
        </p:nvSpPr>
        <p:spPr>
          <a:xfrm>
            <a:off x="6553200" y="4682728"/>
            <a:ext cx="2133600" cy="342900"/>
          </a:xfrm>
          <a:prstGeom prst="rect">
            <a:avLst/>
          </a:prstGeom>
          <a:noFill/>
          <a:ln>
            <a:noFill/>
          </a:ln>
        </p:spPr>
        <p:txBody>
          <a:bodyPr anchorCtr="0" anchor="b" bIns="45700" lIns="91425" spcFirstLastPara="1" rIns="91425" wrap="square" tIns="45700">
            <a:normAutofit/>
          </a:bodyPr>
          <a:lstStyle/>
          <a:p>
            <a:pPr indent="0" lvl="0" marL="0" rtl="0" algn="r">
              <a:spcBef>
                <a:spcPts val="0"/>
              </a:spcBef>
              <a:spcAft>
                <a:spcPts val="0"/>
              </a:spcAft>
              <a:buNone/>
            </a:pPr>
            <a:fld id="{00000000-1234-1234-1234-123412341234}" type="slidenum">
              <a:rPr lang="en-GB"/>
              <a:t>‹#›</a:t>
            </a:fld>
            <a:endParaRPr/>
          </a:p>
        </p:txBody>
      </p:sp>
      <p:sp>
        <p:nvSpPr>
          <p:cNvPr id="683" name="Google Shape;683;p105"/>
          <p:cNvSpPr txBox="1"/>
          <p:nvPr>
            <p:ph type="title"/>
          </p:nvPr>
        </p:nvSpPr>
        <p:spPr>
          <a:xfrm>
            <a:off x="533400" y="228600"/>
            <a:ext cx="7772400" cy="5715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lang="en-GB" sz="2820">
                <a:solidFill>
                  <a:srgbClr val="000000"/>
                </a:solidFill>
                <a:latin typeface="Arial"/>
                <a:ea typeface="Arial"/>
                <a:cs typeface="Arial"/>
                <a:sym typeface="Arial"/>
              </a:rPr>
              <a:t>It’s all about entailment</a:t>
            </a:r>
            <a:endParaRPr b="0" i="1" sz="2820">
              <a:solidFill>
                <a:srgbClr val="000000"/>
              </a:solidFill>
              <a:latin typeface="Arial"/>
              <a:ea typeface="Arial"/>
              <a:cs typeface="Arial"/>
              <a:sym typeface="Arial"/>
            </a:endParaRPr>
          </a:p>
        </p:txBody>
      </p:sp>
      <p:sp>
        <p:nvSpPr>
          <p:cNvPr id="684" name="Google Shape;684;p105"/>
          <p:cNvSpPr/>
          <p:nvPr/>
        </p:nvSpPr>
        <p:spPr>
          <a:xfrm>
            <a:off x="609600" y="1939100"/>
            <a:ext cx="3505200" cy="718800"/>
          </a:xfrm>
          <a:prstGeom prst="foldedCorner">
            <a:avLst>
              <a:gd fmla="val 26694" name="adj"/>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lang="en-GB" sz="2400" u="sng">
                <a:solidFill>
                  <a:srgbClr val="000000"/>
                </a:solidFill>
                <a:latin typeface="Arial"/>
                <a:ea typeface="Arial"/>
                <a:cs typeface="Arial"/>
                <a:sym typeface="Arial"/>
              </a:rPr>
              <a:t>Yahoo</a:t>
            </a:r>
            <a:r>
              <a:rPr lang="en-GB" sz="2400">
                <a:solidFill>
                  <a:srgbClr val="000000"/>
                </a:solidFill>
                <a:latin typeface="Arial"/>
                <a:ea typeface="Arial"/>
                <a:cs typeface="Arial"/>
                <a:sym typeface="Arial"/>
              </a:rPr>
              <a:t>’s</a:t>
            </a:r>
            <a:r>
              <a:rPr lang="en-GB" sz="2400">
                <a:solidFill>
                  <a:srgbClr val="339933"/>
                </a:solidFill>
                <a:latin typeface="Arial"/>
                <a:ea typeface="Arial"/>
                <a:cs typeface="Arial"/>
                <a:sym typeface="Arial"/>
              </a:rPr>
              <a:t> </a:t>
            </a:r>
            <a:r>
              <a:rPr lang="en-GB" sz="2400">
                <a:solidFill>
                  <a:schemeClr val="dk2"/>
                </a:solidFill>
                <a:latin typeface="Arial"/>
                <a:ea typeface="Arial"/>
                <a:cs typeface="Arial"/>
                <a:sym typeface="Arial"/>
              </a:rPr>
              <a:t>buyout</a:t>
            </a:r>
            <a:r>
              <a:rPr lang="en-GB" sz="2400">
                <a:solidFill>
                  <a:srgbClr val="000000"/>
                </a:solidFill>
                <a:latin typeface="Arial"/>
                <a:ea typeface="Arial"/>
                <a:cs typeface="Arial"/>
                <a:sym typeface="Arial"/>
              </a:rPr>
              <a:t> </a:t>
            </a:r>
            <a:br>
              <a:rPr lang="en-GB" sz="2400">
                <a:solidFill>
                  <a:srgbClr val="000000"/>
                </a:solidFill>
                <a:latin typeface="Arial"/>
                <a:ea typeface="Arial"/>
                <a:cs typeface="Arial"/>
                <a:sym typeface="Arial"/>
              </a:rPr>
            </a:br>
            <a:r>
              <a:rPr lang="en-GB" sz="2400">
                <a:solidFill>
                  <a:srgbClr val="000000"/>
                </a:solidFill>
                <a:latin typeface="Arial"/>
                <a:ea typeface="Arial"/>
                <a:cs typeface="Arial"/>
                <a:sym typeface="Arial"/>
              </a:rPr>
              <a:t>of </a:t>
            </a:r>
            <a:r>
              <a:rPr lang="en-GB" sz="2400">
                <a:solidFill>
                  <a:srgbClr val="339933"/>
                </a:solidFill>
                <a:latin typeface="Arial"/>
                <a:ea typeface="Arial"/>
                <a:cs typeface="Arial"/>
                <a:sym typeface="Arial"/>
              </a:rPr>
              <a:t>Overture </a:t>
            </a:r>
            <a:r>
              <a:rPr lang="en-GB" sz="2400"/>
              <a:t>...</a:t>
            </a:r>
            <a:endParaRPr sz="2400">
              <a:solidFill>
                <a:srgbClr val="000000"/>
              </a:solidFill>
              <a:latin typeface="Arial"/>
              <a:ea typeface="Arial"/>
              <a:cs typeface="Arial"/>
              <a:sym typeface="Arial"/>
            </a:endParaRPr>
          </a:p>
        </p:txBody>
      </p:sp>
      <p:sp>
        <p:nvSpPr>
          <p:cNvPr id="685" name="Google Shape;685;p105"/>
          <p:cNvSpPr/>
          <p:nvPr/>
        </p:nvSpPr>
        <p:spPr>
          <a:xfrm>
            <a:off x="4876800" y="2021681"/>
            <a:ext cx="3783000" cy="571500"/>
          </a:xfrm>
          <a:prstGeom prst="foldedCorner">
            <a:avLst>
              <a:gd fmla="val 22222" name="adj"/>
            </a:avLst>
          </a:prstGeom>
          <a:noFill/>
          <a:ln>
            <a:noFill/>
          </a:ln>
        </p:spPr>
        <p:txBody>
          <a:bodyPr anchorCtr="1"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sz="2400">
              <a:solidFill>
                <a:srgbClr val="000000"/>
              </a:solidFill>
              <a:latin typeface="Arial"/>
              <a:ea typeface="Arial"/>
              <a:cs typeface="Arial"/>
              <a:sym typeface="Arial"/>
            </a:endParaRPr>
          </a:p>
          <a:p>
            <a:pPr indent="0" lvl="0" marL="0" marR="0" rtl="0" algn="ctr">
              <a:lnSpc>
                <a:spcPct val="90000"/>
              </a:lnSpc>
              <a:spcBef>
                <a:spcPts val="1200"/>
              </a:spcBef>
              <a:spcAft>
                <a:spcPts val="0"/>
              </a:spcAft>
              <a:buNone/>
            </a:pPr>
            <a:r>
              <a:rPr lang="en-GB" sz="2400" u="sng">
                <a:solidFill>
                  <a:srgbClr val="000000"/>
                </a:solidFill>
                <a:latin typeface="Arial"/>
                <a:ea typeface="Arial"/>
                <a:cs typeface="Arial"/>
                <a:sym typeface="Arial"/>
              </a:rPr>
              <a:t>Yahoo</a:t>
            </a:r>
            <a:r>
              <a:rPr lang="en-GB" sz="2400">
                <a:solidFill>
                  <a:srgbClr val="000000"/>
                </a:solidFill>
                <a:latin typeface="Arial"/>
                <a:ea typeface="Arial"/>
                <a:cs typeface="Arial"/>
                <a:sym typeface="Arial"/>
              </a:rPr>
              <a:t> </a:t>
            </a:r>
            <a:r>
              <a:rPr lang="en-GB" sz="2400">
                <a:solidFill>
                  <a:schemeClr val="dk2"/>
                </a:solidFill>
                <a:latin typeface="Arial"/>
                <a:ea typeface="Arial"/>
                <a:cs typeface="Arial"/>
                <a:sym typeface="Arial"/>
              </a:rPr>
              <a:t>acquired</a:t>
            </a:r>
            <a:r>
              <a:rPr lang="en-GB" sz="2400">
                <a:solidFill>
                  <a:srgbClr val="000000"/>
                </a:solidFill>
                <a:latin typeface="Arial"/>
                <a:ea typeface="Arial"/>
                <a:cs typeface="Arial"/>
                <a:sym typeface="Arial"/>
              </a:rPr>
              <a:t> </a:t>
            </a:r>
            <a:r>
              <a:rPr lang="en-GB" sz="2400">
                <a:solidFill>
                  <a:srgbClr val="339933"/>
                </a:solidFill>
                <a:latin typeface="Arial"/>
                <a:ea typeface="Arial"/>
                <a:cs typeface="Arial"/>
                <a:sym typeface="Arial"/>
              </a:rPr>
              <a:t>Overture</a:t>
            </a:r>
            <a:endParaRPr sz="2400">
              <a:solidFill>
                <a:srgbClr val="000000"/>
              </a:solidFill>
              <a:latin typeface="Arial"/>
              <a:ea typeface="Arial"/>
              <a:cs typeface="Arial"/>
              <a:sym typeface="Arial"/>
            </a:endParaRPr>
          </a:p>
          <a:p>
            <a:pPr indent="0" lvl="0" marL="0" marR="0" rtl="0" algn="ctr">
              <a:lnSpc>
                <a:spcPct val="90000"/>
              </a:lnSpc>
              <a:spcBef>
                <a:spcPts val="1200"/>
              </a:spcBef>
              <a:spcAft>
                <a:spcPts val="0"/>
              </a:spcAft>
              <a:buNone/>
            </a:pPr>
            <a:r>
              <a:t/>
            </a:r>
            <a:endParaRPr baseline="-25000" sz="2400">
              <a:solidFill>
                <a:srgbClr val="000000"/>
              </a:solidFill>
              <a:latin typeface="Arial"/>
              <a:ea typeface="Arial"/>
              <a:cs typeface="Arial"/>
              <a:sym typeface="Arial"/>
            </a:endParaRPr>
          </a:p>
        </p:txBody>
      </p:sp>
      <p:sp>
        <p:nvSpPr>
          <p:cNvPr id="686" name="Google Shape;686;p105"/>
          <p:cNvSpPr/>
          <p:nvPr/>
        </p:nvSpPr>
        <p:spPr>
          <a:xfrm>
            <a:off x="4213225" y="2102644"/>
            <a:ext cx="609600" cy="228600"/>
          </a:xfrm>
          <a:prstGeom prst="rightArrow">
            <a:avLst>
              <a:gd fmla="val 50000" name="adj1"/>
              <a:gd fmla="val 50000" name="adj2"/>
            </a:avLst>
          </a:prstGeom>
          <a:noFill/>
          <a:ln cap="flat" cmpd="sng" w="9525">
            <a:solidFill>
              <a:srgbClr val="6FA8D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ctr">
              <a:spcBef>
                <a:spcPts val="0"/>
              </a:spcBef>
              <a:spcAft>
                <a:spcPts val="0"/>
              </a:spcAft>
              <a:buNone/>
            </a:pPr>
            <a:r>
              <a:t/>
            </a:r>
            <a:endParaRPr sz="1600">
              <a:solidFill>
                <a:schemeClr val="dk1"/>
              </a:solidFill>
              <a:latin typeface="Arial"/>
              <a:ea typeface="Arial"/>
              <a:cs typeface="Arial"/>
              <a:sym typeface="Arial"/>
            </a:endParaRPr>
          </a:p>
        </p:txBody>
      </p:sp>
      <p:sp>
        <p:nvSpPr>
          <p:cNvPr id="687" name="Google Shape;687;p105"/>
          <p:cNvSpPr txBox="1"/>
          <p:nvPr/>
        </p:nvSpPr>
        <p:spPr>
          <a:xfrm>
            <a:off x="539750" y="1006078"/>
            <a:ext cx="7777200" cy="757200"/>
          </a:xfrm>
          <a:prstGeom prst="rect">
            <a:avLst/>
          </a:prstGeom>
          <a:noFill/>
          <a:ln>
            <a:noFill/>
          </a:ln>
        </p:spPr>
        <p:txBody>
          <a:bodyPr anchorCtr="0" anchor="t" bIns="45700" lIns="91425" spcFirstLastPara="1" rIns="91425" wrap="square" tIns="45700">
            <a:spAutoFit/>
          </a:bodyPr>
          <a:lstStyle/>
          <a:p>
            <a:pPr indent="0" lvl="0" marL="0" marR="0" rtl="0" algn="l">
              <a:lnSpc>
                <a:spcPct val="90000"/>
              </a:lnSpc>
              <a:spcBef>
                <a:spcPts val="0"/>
              </a:spcBef>
              <a:spcAft>
                <a:spcPts val="0"/>
              </a:spcAft>
              <a:buNone/>
            </a:pPr>
            <a:r>
              <a:rPr i="1" lang="en-GB" sz="2000">
                <a:solidFill>
                  <a:srgbClr val="6FA8DC"/>
                </a:solidFill>
                <a:latin typeface="Arial"/>
                <a:ea typeface="Arial"/>
                <a:cs typeface="Arial"/>
                <a:sym typeface="Arial"/>
              </a:rPr>
              <a:t>Question</a:t>
            </a:r>
            <a:r>
              <a:rPr b="1" lang="en-GB" sz="2000">
                <a:solidFill>
                  <a:srgbClr val="6FA8DC"/>
                </a:solidFill>
                <a:latin typeface="Arial"/>
                <a:ea typeface="Arial"/>
                <a:cs typeface="Arial"/>
                <a:sym typeface="Arial"/>
              </a:rPr>
              <a:t> </a:t>
            </a:r>
            <a:r>
              <a:rPr b="1" lang="en-GB" sz="2400">
                <a:solidFill>
                  <a:srgbClr val="000000"/>
                </a:solidFill>
                <a:latin typeface="Arial"/>
                <a:ea typeface="Arial"/>
                <a:cs typeface="Arial"/>
                <a:sym typeface="Arial"/>
              </a:rPr>
              <a:t>			                         </a:t>
            </a:r>
            <a:r>
              <a:rPr i="1" lang="en-GB" sz="2000">
                <a:solidFill>
                  <a:srgbClr val="6FA8DC"/>
                </a:solidFill>
                <a:latin typeface="Arial"/>
                <a:ea typeface="Arial"/>
                <a:cs typeface="Arial"/>
                <a:sym typeface="Arial"/>
              </a:rPr>
              <a:t>Expected answer template</a:t>
            </a:r>
            <a:br>
              <a:rPr b="1" lang="en-GB" sz="2400">
                <a:solidFill>
                  <a:srgbClr val="000000"/>
                </a:solidFill>
                <a:latin typeface="Arial"/>
                <a:ea typeface="Arial"/>
                <a:cs typeface="Arial"/>
                <a:sym typeface="Arial"/>
              </a:rPr>
            </a:br>
            <a:r>
              <a:rPr lang="en-GB" sz="2400">
                <a:solidFill>
                  <a:srgbClr val="000000"/>
                </a:solidFill>
                <a:latin typeface="Arial"/>
                <a:ea typeface="Arial"/>
                <a:cs typeface="Arial"/>
                <a:sym typeface="Arial"/>
              </a:rPr>
              <a:t>Who </a:t>
            </a:r>
            <a:r>
              <a:rPr lang="en-GB" sz="2400">
                <a:solidFill>
                  <a:schemeClr val="dk2"/>
                </a:solidFill>
                <a:latin typeface="Arial"/>
                <a:ea typeface="Arial"/>
                <a:cs typeface="Arial"/>
                <a:sym typeface="Arial"/>
              </a:rPr>
              <a:t>acquired</a:t>
            </a:r>
            <a:r>
              <a:rPr lang="en-GB" sz="2400">
                <a:solidFill>
                  <a:srgbClr val="000000"/>
                </a:solidFill>
                <a:latin typeface="Arial"/>
                <a:ea typeface="Arial"/>
                <a:cs typeface="Arial"/>
                <a:sym typeface="Arial"/>
              </a:rPr>
              <a:t> </a:t>
            </a:r>
            <a:r>
              <a:rPr lang="en-GB" sz="2400">
                <a:solidFill>
                  <a:srgbClr val="339933"/>
                </a:solidFill>
                <a:latin typeface="Arial"/>
                <a:ea typeface="Arial"/>
                <a:cs typeface="Arial"/>
                <a:sym typeface="Arial"/>
              </a:rPr>
              <a:t>Overture</a:t>
            </a:r>
            <a:r>
              <a:rPr lang="en-GB" sz="2400">
                <a:solidFill>
                  <a:srgbClr val="000000"/>
                </a:solidFill>
                <a:latin typeface="Arial"/>
                <a:ea typeface="Arial"/>
                <a:cs typeface="Arial"/>
                <a:sym typeface="Arial"/>
              </a:rPr>
              <a:t>?     &gt;&gt;    </a:t>
            </a:r>
            <a:r>
              <a:rPr lang="en-GB" sz="2400" u="sng">
                <a:solidFill>
                  <a:srgbClr val="000000"/>
                </a:solidFill>
                <a:latin typeface="Arial"/>
                <a:ea typeface="Arial"/>
                <a:cs typeface="Arial"/>
                <a:sym typeface="Arial"/>
              </a:rPr>
              <a:t>X</a:t>
            </a:r>
            <a:r>
              <a:rPr lang="en-GB" sz="2400">
                <a:solidFill>
                  <a:srgbClr val="000000"/>
                </a:solidFill>
                <a:latin typeface="Arial"/>
                <a:ea typeface="Arial"/>
                <a:cs typeface="Arial"/>
                <a:sym typeface="Arial"/>
              </a:rPr>
              <a:t> </a:t>
            </a:r>
            <a:r>
              <a:rPr lang="en-GB" sz="2400">
                <a:solidFill>
                  <a:schemeClr val="dk2"/>
                </a:solidFill>
                <a:latin typeface="Arial"/>
                <a:ea typeface="Arial"/>
                <a:cs typeface="Arial"/>
                <a:sym typeface="Arial"/>
              </a:rPr>
              <a:t>acquired</a:t>
            </a:r>
            <a:r>
              <a:rPr lang="en-GB" sz="2400">
                <a:solidFill>
                  <a:srgbClr val="000000"/>
                </a:solidFill>
                <a:latin typeface="Arial"/>
                <a:ea typeface="Arial"/>
                <a:cs typeface="Arial"/>
                <a:sym typeface="Arial"/>
              </a:rPr>
              <a:t> </a:t>
            </a:r>
            <a:r>
              <a:rPr lang="en-GB" sz="2400">
                <a:solidFill>
                  <a:srgbClr val="339933"/>
                </a:solidFill>
                <a:latin typeface="Arial"/>
                <a:ea typeface="Arial"/>
                <a:cs typeface="Arial"/>
                <a:sym typeface="Arial"/>
              </a:rPr>
              <a:t>Overture</a:t>
            </a:r>
            <a:endParaRPr/>
          </a:p>
        </p:txBody>
      </p:sp>
      <p:sp>
        <p:nvSpPr>
          <p:cNvPr id="688" name="Google Shape;688;p105"/>
          <p:cNvSpPr txBox="1"/>
          <p:nvPr/>
        </p:nvSpPr>
        <p:spPr>
          <a:xfrm>
            <a:off x="468313" y="3008710"/>
            <a:ext cx="8424900" cy="208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GB" sz="2200">
                <a:solidFill>
                  <a:schemeClr val="dk2"/>
                </a:solidFill>
                <a:latin typeface="Arial"/>
                <a:ea typeface="Arial"/>
                <a:cs typeface="Arial"/>
                <a:sym typeface="Arial"/>
              </a:rPr>
              <a:t>Application inferences </a:t>
            </a:r>
            <a:r>
              <a:rPr b="1" lang="en-GB" sz="2200">
                <a:solidFill>
                  <a:schemeClr val="dk2"/>
                </a:solidFill>
              </a:rPr>
              <a:t>are</a:t>
            </a:r>
            <a:r>
              <a:rPr b="1" lang="en-GB" sz="2200">
                <a:solidFill>
                  <a:schemeClr val="dk2"/>
                </a:solidFill>
                <a:latin typeface="Arial"/>
                <a:ea typeface="Arial"/>
                <a:cs typeface="Arial"/>
                <a:sym typeface="Arial"/>
              </a:rPr>
              <a:t> reduc</a:t>
            </a:r>
            <a:r>
              <a:rPr b="1" lang="en-GB" sz="2200">
                <a:solidFill>
                  <a:schemeClr val="dk2"/>
                </a:solidFill>
              </a:rPr>
              <a:t>ible </a:t>
            </a:r>
            <a:r>
              <a:rPr b="1" lang="en-GB" sz="2200">
                <a:solidFill>
                  <a:schemeClr val="dk2"/>
                </a:solidFill>
                <a:latin typeface="Arial"/>
                <a:ea typeface="Arial"/>
                <a:cs typeface="Arial"/>
                <a:sym typeface="Arial"/>
              </a:rPr>
              <a:t>to entailment!</a:t>
            </a:r>
            <a:endParaRPr sz="1200"/>
          </a:p>
          <a:p>
            <a:pPr indent="-127000" lvl="0" marL="0" marR="0" rtl="0" algn="l">
              <a:spcBef>
                <a:spcPts val="1000"/>
              </a:spcBef>
              <a:spcAft>
                <a:spcPts val="0"/>
              </a:spcAft>
              <a:buClr>
                <a:schemeClr val="dk1"/>
              </a:buClr>
              <a:buSzPts val="2000"/>
              <a:buFont typeface="Arial"/>
              <a:buChar char="•"/>
            </a:pPr>
            <a:r>
              <a:rPr lang="en-GB" sz="2000">
                <a:solidFill>
                  <a:schemeClr val="dk1"/>
                </a:solidFill>
                <a:latin typeface="Arial"/>
                <a:ea typeface="Arial"/>
                <a:cs typeface="Arial"/>
                <a:sym typeface="Arial"/>
              </a:rPr>
              <a:t> </a:t>
            </a:r>
            <a:r>
              <a:rPr lang="en-GB" sz="1800">
                <a:solidFill>
                  <a:srgbClr val="3F3F3F"/>
                </a:solidFill>
              </a:rPr>
              <a:t>R</a:t>
            </a:r>
            <a:r>
              <a:rPr lang="en-GB" sz="1800">
                <a:solidFill>
                  <a:srgbClr val="3F3F3F"/>
                </a:solidFill>
                <a:latin typeface="Arial"/>
                <a:ea typeface="Arial"/>
                <a:cs typeface="Arial"/>
                <a:sym typeface="Arial"/>
              </a:rPr>
              <a:t>E:     	      	      </a:t>
            </a:r>
            <a:r>
              <a:rPr i="1" lang="en-GB" sz="1800">
                <a:solidFill>
                  <a:srgbClr val="3F3F3F"/>
                </a:solidFill>
                <a:latin typeface="Arial"/>
                <a:ea typeface="Arial"/>
                <a:cs typeface="Arial"/>
                <a:sym typeface="Arial"/>
              </a:rPr>
              <a:t>X acquire Y </a:t>
            </a:r>
            <a:endParaRPr sz="1200">
              <a:solidFill>
                <a:srgbClr val="3F3F3F"/>
              </a:solidFill>
            </a:endParaRPr>
          </a:p>
          <a:p>
            <a:pPr indent="-114300" lvl="0" marL="0" marR="0" rtl="0" algn="l">
              <a:spcBef>
                <a:spcPts val="1000"/>
              </a:spcBef>
              <a:spcAft>
                <a:spcPts val="0"/>
              </a:spcAft>
              <a:buClr>
                <a:srgbClr val="3F3F3F"/>
              </a:buClr>
              <a:buSzPts val="1800"/>
              <a:buFont typeface="Arial"/>
              <a:buChar char="•"/>
            </a:pPr>
            <a:r>
              <a:rPr lang="en-GB" sz="1800">
                <a:solidFill>
                  <a:srgbClr val="3F3F3F"/>
                </a:solidFill>
                <a:latin typeface="Arial"/>
                <a:ea typeface="Arial"/>
                <a:cs typeface="Arial"/>
                <a:sym typeface="Arial"/>
              </a:rPr>
              <a:t> Summarization (inc. multi-document): identify redundan</a:t>
            </a:r>
            <a:r>
              <a:rPr lang="en-GB" sz="1800">
                <a:solidFill>
                  <a:srgbClr val="3F3F3F"/>
                </a:solidFill>
              </a:rPr>
              <a:t>cy, verify factuality</a:t>
            </a:r>
            <a:endParaRPr sz="1200">
              <a:solidFill>
                <a:srgbClr val="3F3F3F"/>
              </a:solidFill>
            </a:endParaRPr>
          </a:p>
          <a:p>
            <a:pPr indent="-114300" lvl="0" marL="0" marR="0" rtl="0" algn="l">
              <a:spcBef>
                <a:spcPts val="1000"/>
              </a:spcBef>
              <a:spcAft>
                <a:spcPts val="0"/>
              </a:spcAft>
              <a:buClr>
                <a:srgbClr val="3F3F3F"/>
              </a:buClr>
              <a:buSzPts val="1800"/>
              <a:buFont typeface="Arial"/>
              <a:buChar char="•"/>
            </a:pPr>
            <a:r>
              <a:rPr lang="en-GB" sz="1800">
                <a:solidFill>
                  <a:srgbClr val="3F3F3F"/>
                </a:solidFill>
                <a:latin typeface="Arial"/>
                <a:ea typeface="Arial"/>
                <a:cs typeface="Arial"/>
                <a:sym typeface="Arial"/>
              </a:rPr>
              <a:t> MT evaluation: test </a:t>
            </a:r>
            <a:r>
              <a:rPr lang="en-GB" sz="1800">
                <a:solidFill>
                  <a:srgbClr val="3F3F3F"/>
                </a:solidFill>
              </a:rPr>
              <a:t>for equivalence of system vs. reference translation</a:t>
            </a:r>
            <a:endParaRPr sz="1200">
              <a:solidFill>
                <a:srgbClr val="3F3F3F"/>
              </a:solidFill>
            </a:endParaRPr>
          </a:p>
          <a:p>
            <a:pPr indent="-114300" lvl="0" marL="0" marR="0" rtl="0" algn="l">
              <a:spcBef>
                <a:spcPts val="1000"/>
              </a:spcBef>
              <a:spcAft>
                <a:spcPts val="0"/>
              </a:spcAft>
              <a:buClr>
                <a:srgbClr val="3F3F3F"/>
              </a:buClr>
              <a:buSzPts val="1800"/>
              <a:buFont typeface="Arial"/>
              <a:buChar char="•"/>
            </a:pPr>
            <a:r>
              <a:rPr lang="en-GB" sz="1800">
                <a:solidFill>
                  <a:srgbClr val="3F3F3F"/>
                </a:solidFill>
                <a:latin typeface="Arial"/>
                <a:ea typeface="Arial"/>
                <a:cs typeface="Arial"/>
                <a:sym typeface="Arial"/>
              </a:rPr>
              <a:t> Educational applications: student vs. reference </a:t>
            </a:r>
            <a:r>
              <a:rPr lang="en-GB" sz="1800">
                <a:solidFill>
                  <a:srgbClr val="3F3F3F"/>
                </a:solidFill>
              </a:rPr>
              <a:t>answer </a:t>
            </a:r>
            <a:endParaRPr sz="1200">
              <a:solidFill>
                <a:srgbClr val="3F3F3F"/>
              </a:solidFill>
            </a:endParaRPr>
          </a:p>
        </p:txBody>
      </p:sp>
      <p:sp>
        <p:nvSpPr>
          <p:cNvPr id="689" name="Google Shape;689;p105"/>
          <p:cNvSpPr txBox="1"/>
          <p:nvPr/>
        </p:nvSpPr>
        <p:spPr>
          <a:xfrm>
            <a:off x="1694700" y="2540800"/>
            <a:ext cx="1512300" cy="400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GB" sz="2000">
                <a:solidFill>
                  <a:srgbClr val="6FA8DC"/>
                </a:solidFill>
              </a:rPr>
              <a:t>g</a:t>
            </a:r>
            <a:r>
              <a:rPr i="1" lang="en-GB" sz="2000">
                <a:solidFill>
                  <a:srgbClr val="6FA8DC"/>
                </a:solidFill>
              </a:rPr>
              <a:t>iven </a:t>
            </a:r>
            <a:r>
              <a:rPr i="1" lang="en-GB" sz="2000">
                <a:solidFill>
                  <a:srgbClr val="6FA8DC"/>
                </a:solidFill>
                <a:latin typeface="Arial"/>
                <a:ea typeface="Arial"/>
                <a:cs typeface="Arial"/>
                <a:sym typeface="Arial"/>
              </a:rPr>
              <a:t>text</a:t>
            </a:r>
            <a:endParaRPr>
              <a:solidFill>
                <a:srgbClr val="6FA8DC"/>
              </a:solidFill>
            </a:endParaRPr>
          </a:p>
        </p:txBody>
      </p:sp>
      <p:sp>
        <p:nvSpPr>
          <p:cNvPr id="690" name="Google Shape;690;p105"/>
          <p:cNvSpPr txBox="1"/>
          <p:nvPr/>
        </p:nvSpPr>
        <p:spPr>
          <a:xfrm>
            <a:off x="5795963" y="2541322"/>
            <a:ext cx="2808300" cy="400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GB" sz="2000">
                <a:solidFill>
                  <a:srgbClr val="6FA8DC"/>
                </a:solidFill>
                <a:latin typeface="Arial"/>
                <a:ea typeface="Arial"/>
                <a:cs typeface="Arial"/>
                <a:sym typeface="Arial"/>
              </a:rPr>
              <a:t>hypothesized answer</a:t>
            </a:r>
            <a:endParaRPr>
              <a:solidFill>
                <a:srgbClr val="6FA8DC"/>
              </a:solidFill>
            </a:endParaRPr>
          </a:p>
        </p:txBody>
      </p:sp>
      <p:sp>
        <p:nvSpPr>
          <p:cNvPr id="691" name="Google Shape;691;p105"/>
          <p:cNvSpPr txBox="1"/>
          <p:nvPr/>
        </p:nvSpPr>
        <p:spPr>
          <a:xfrm>
            <a:off x="4059238" y="2288381"/>
            <a:ext cx="9366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GB" sz="1800">
                <a:solidFill>
                  <a:srgbClr val="6FA8DC"/>
                </a:solidFill>
                <a:latin typeface="Arial"/>
                <a:ea typeface="Arial"/>
                <a:cs typeface="Arial"/>
                <a:sym typeface="Arial"/>
              </a:rPr>
              <a:t>entails</a:t>
            </a:r>
            <a:endParaRPr>
              <a:solidFill>
                <a:srgbClr val="6FA8DC"/>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8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8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8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8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9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8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9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88">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88">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88">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88">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88">
                                            <p:txEl>
                                              <p:pRg end="4" st="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5" name="Shape 695"/>
        <p:cNvGrpSpPr/>
        <p:nvPr/>
      </p:nvGrpSpPr>
      <p:grpSpPr>
        <a:xfrm>
          <a:off x="0" y="0"/>
          <a:ext cx="0" cy="0"/>
          <a:chOff x="0" y="0"/>
          <a:chExt cx="0" cy="0"/>
        </a:xfrm>
      </p:grpSpPr>
      <p:sp>
        <p:nvSpPr>
          <p:cNvPr id="696" name="Google Shape;696;p10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Proposal: Revisit RTE/NLI Benchmarking</a:t>
            </a:r>
            <a:endParaRPr/>
          </a:p>
        </p:txBody>
      </p:sp>
      <p:sp>
        <p:nvSpPr>
          <p:cNvPr id="697" name="Google Shape;697;p10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GB"/>
              <a:t>The early RTE datasets were based on instances from datasets of other applications (QA, RE, summarization), transformed into RTE instances</a:t>
            </a:r>
            <a:endParaRPr/>
          </a:p>
          <a:p>
            <a:pPr indent="-317500" lvl="1" marL="914400" rtl="0" algn="l">
              <a:spcBef>
                <a:spcPts val="0"/>
              </a:spcBef>
              <a:spcAft>
                <a:spcPts val="0"/>
              </a:spcAft>
              <a:buSzPts val="1400"/>
              <a:buChar char="○"/>
            </a:pPr>
            <a:r>
              <a:rPr lang="en-GB"/>
              <a:t>Based on the corresponding inference reductions (as just exemplified)</a:t>
            </a:r>
            <a:endParaRPr/>
          </a:p>
          <a:p>
            <a:pPr indent="-317500" lvl="1" marL="914400" rtl="0" algn="l">
              <a:spcBef>
                <a:spcPts val="0"/>
              </a:spcBef>
              <a:spcAft>
                <a:spcPts val="0"/>
              </a:spcAft>
              <a:buSzPts val="1400"/>
              <a:buChar char="○"/>
            </a:pPr>
            <a:r>
              <a:rPr lang="en-GB"/>
              <a:t>Representing realistic downstream-task cases</a:t>
            </a:r>
            <a:endParaRPr/>
          </a:p>
          <a:p>
            <a:pPr indent="-317500" lvl="1" marL="914400" rtl="0" algn="l">
              <a:spcBef>
                <a:spcPts val="0"/>
              </a:spcBef>
              <a:spcAft>
                <a:spcPts val="0"/>
              </a:spcAft>
              <a:buSzPts val="1400"/>
              <a:buChar char="○"/>
            </a:pPr>
            <a:r>
              <a:rPr lang="en-GB"/>
              <a:t>Usually both premise and hypothesis were based on original texts</a:t>
            </a:r>
            <a:br>
              <a:rPr lang="en-GB"/>
            </a:br>
            <a:endParaRPr/>
          </a:p>
          <a:p>
            <a:pPr indent="-342900" lvl="0" marL="457200" rtl="0" algn="l">
              <a:spcBef>
                <a:spcPts val="0"/>
              </a:spcBef>
              <a:spcAft>
                <a:spcPts val="0"/>
              </a:spcAft>
              <a:buSzPts val="1800"/>
              <a:buChar char="●"/>
            </a:pPr>
            <a:r>
              <a:rPr lang="en-GB"/>
              <a:t>The SNLI/MNLI datasets collected text premises, but asked crowdworkers to synthetically generate a hypothesis for each entailment category</a:t>
            </a:r>
            <a:endParaRPr/>
          </a:p>
          <a:p>
            <a:pPr indent="-317500" lvl="1" marL="914400" rtl="0" algn="l">
              <a:spcBef>
                <a:spcPts val="0"/>
              </a:spcBef>
              <a:spcAft>
                <a:spcPts val="0"/>
              </a:spcAft>
              <a:buSzPts val="1400"/>
              <a:buChar char="○"/>
            </a:pPr>
            <a:r>
              <a:rPr i="1" lang="en-GB"/>
              <a:t>(Bowman et al., 2015; Williams et al., 2018)</a:t>
            </a:r>
            <a:br>
              <a:rPr i="1" lang="en-GB"/>
            </a:br>
            <a:endParaRPr i="1"/>
          </a:p>
          <a:p>
            <a:pPr indent="-342900" lvl="0" marL="457200" rtl="0" algn="l">
              <a:spcBef>
                <a:spcPts val="0"/>
              </a:spcBef>
              <a:spcAft>
                <a:spcPts val="0"/>
              </a:spcAft>
              <a:buSzPts val="1800"/>
              <a:buChar char="●"/>
            </a:pPr>
            <a:r>
              <a:rPr lang="en-GB" u="sng"/>
              <a:t>Proposal</a:t>
            </a:r>
            <a:r>
              <a:rPr lang="en-GB"/>
              <a:t>: derive RTE/NLI datasets from large-scale datasets, and system </a:t>
            </a:r>
            <a:r>
              <a:rPr lang="en-GB"/>
              <a:t>outputs</a:t>
            </a:r>
            <a:r>
              <a:rPr lang="en-GB"/>
              <a:t>, for inference-involving tasks, to improve downstream relevancy</a:t>
            </a:r>
            <a:endParaRPr/>
          </a:p>
          <a:p>
            <a:pPr indent="-317500" lvl="1" marL="914400" rtl="0" algn="l">
              <a:spcBef>
                <a:spcPts val="0"/>
              </a:spcBef>
              <a:spcAft>
                <a:spcPts val="0"/>
              </a:spcAft>
              <a:buSzPts val="1400"/>
              <a:buChar char="○"/>
            </a:pPr>
            <a:r>
              <a:rPr lang="en-GB"/>
              <a:t>Reading comprehension, Fact Verification, abstractive summarization factuality, RE, ...</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1" name="Shape 701"/>
        <p:cNvGrpSpPr/>
        <p:nvPr/>
      </p:nvGrpSpPr>
      <p:grpSpPr>
        <a:xfrm>
          <a:off x="0" y="0"/>
          <a:ext cx="0" cy="0"/>
          <a:chOff x="0" y="0"/>
          <a:chExt cx="0" cy="0"/>
        </a:xfrm>
      </p:grpSpPr>
      <p:sp>
        <p:nvSpPr>
          <p:cNvPr id="702" name="Google Shape;702;p10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Takeout</a:t>
            </a:r>
            <a:endParaRPr/>
          </a:p>
        </p:txBody>
      </p:sp>
      <p:sp>
        <p:nvSpPr>
          <p:cNvPr id="703" name="Google Shape;703;p10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GB" sz="2000"/>
              <a:t>When designing a benchmark for a task:</a:t>
            </a:r>
            <a:endParaRPr sz="2000"/>
          </a:p>
          <a:p>
            <a:pPr indent="-330200" lvl="1" marL="914400" rtl="0" algn="l">
              <a:spcBef>
                <a:spcPts val="0"/>
              </a:spcBef>
              <a:spcAft>
                <a:spcPts val="0"/>
              </a:spcAft>
              <a:buSzPts val="1600"/>
              <a:buChar char="○"/>
            </a:pPr>
            <a:r>
              <a:rPr lang="en-GB" sz="1600"/>
              <a:t>Consider typical downstream use of the models developed over your data</a:t>
            </a:r>
            <a:endParaRPr sz="1600"/>
          </a:p>
          <a:p>
            <a:pPr indent="-330200" lvl="1" marL="914400" rtl="0" algn="l">
              <a:spcBef>
                <a:spcPts val="0"/>
              </a:spcBef>
              <a:spcAft>
                <a:spcPts val="0"/>
              </a:spcAft>
              <a:buSzPts val="1600"/>
              <a:buChar char="○"/>
            </a:pPr>
            <a:r>
              <a:rPr lang="en-GB" sz="1600"/>
              <a:t>Design your data composition to simulate these data scenarios</a:t>
            </a:r>
            <a:br>
              <a:rPr lang="en-GB" sz="1600"/>
            </a:br>
            <a:endParaRPr sz="1600"/>
          </a:p>
          <a:p>
            <a:pPr indent="-355600" lvl="0" marL="457200" rtl="0" algn="l">
              <a:spcBef>
                <a:spcPts val="0"/>
              </a:spcBef>
              <a:spcAft>
                <a:spcPts val="0"/>
              </a:spcAft>
              <a:buSzPts val="2000"/>
              <a:buChar char="●"/>
            </a:pPr>
            <a:r>
              <a:rPr lang="en-GB" sz="2000"/>
              <a:t>Such data can then push models to confront realistic challenges</a:t>
            </a:r>
            <a:endParaRPr sz="2000"/>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7" name="Shape 707"/>
        <p:cNvGrpSpPr/>
        <p:nvPr/>
      </p:nvGrpSpPr>
      <p:grpSpPr>
        <a:xfrm>
          <a:off x="0" y="0"/>
          <a:ext cx="0" cy="0"/>
          <a:chOff x="0" y="0"/>
          <a:chExt cx="0" cy="0"/>
        </a:xfrm>
      </p:grpSpPr>
      <p:sp>
        <p:nvSpPr>
          <p:cNvPr id="708" name="Google Shape;708;p108"/>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a:t>Benchmarking Interactive Applications</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2" name="Shape 712"/>
        <p:cNvGrpSpPr/>
        <p:nvPr/>
      </p:nvGrpSpPr>
      <p:grpSpPr>
        <a:xfrm>
          <a:off x="0" y="0"/>
          <a:ext cx="0" cy="0"/>
          <a:chOff x="0" y="0"/>
          <a:chExt cx="0" cy="0"/>
        </a:xfrm>
      </p:grpSpPr>
      <p:sp>
        <p:nvSpPr>
          <p:cNvPr id="713" name="Google Shape;713;p10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Motivation</a:t>
            </a:r>
            <a:endParaRPr/>
          </a:p>
        </p:txBody>
      </p:sp>
      <p:sp>
        <p:nvSpPr>
          <p:cNvPr id="714" name="Google Shape;714;p10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GB"/>
              <a:t>Most NLP benchmarks regard offline tasks </a:t>
            </a:r>
            <a:r>
              <a:rPr lang="en-GB"/>
              <a:t>(comfort zone!)</a:t>
            </a:r>
            <a:endParaRPr/>
          </a:p>
          <a:p>
            <a:pPr indent="-342900" lvl="0" marL="457200" rtl="0" algn="l">
              <a:spcBef>
                <a:spcPts val="0"/>
              </a:spcBef>
              <a:spcAft>
                <a:spcPts val="0"/>
              </a:spcAft>
              <a:buSzPts val="1800"/>
              <a:buChar char="●"/>
            </a:pPr>
            <a:r>
              <a:rPr lang="en-GB"/>
              <a:t>Yet, a huge potential for NLP is in interactive settings</a:t>
            </a:r>
            <a:endParaRPr/>
          </a:p>
          <a:p>
            <a:pPr indent="-342900" lvl="0" marL="457200" rtl="0" algn="l">
              <a:spcBef>
                <a:spcPts val="0"/>
              </a:spcBef>
              <a:spcAft>
                <a:spcPts val="0"/>
              </a:spcAft>
              <a:buSzPts val="1800"/>
              <a:buChar char="●"/>
            </a:pPr>
            <a:r>
              <a:rPr lang="en-GB"/>
              <a:t>These are rarely investigated today, apart from dialog systems</a:t>
            </a:r>
            <a:endParaRPr/>
          </a:p>
          <a:p>
            <a:pPr indent="-317500" lvl="1" marL="914400" rtl="0" algn="l">
              <a:spcBef>
                <a:spcPts val="0"/>
              </a:spcBef>
              <a:spcAft>
                <a:spcPts val="0"/>
              </a:spcAft>
              <a:buSzPts val="1400"/>
              <a:buChar char="○"/>
            </a:pPr>
            <a:r>
              <a:rPr lang="en-GB"/>
              <a:t>But there’s much more to interactive NLP than just dialog!</a:t>
            </a:r>
            <a:br>
              <a:rPr lang="en-GB"/>
            </a:br>
            <a:endParaRPr/>
          </a:p>
          <a:p>
            <a:pPr indent="-342900" lvl="0" marL="457200" rtl="0" algn="l">
              <a:spcBef>
                <a:spcPts val="0"/>
              </a:spcBef>
              <a:spcAft>
                <a:spcPts val="0"/>
              </a:spcAft>
              <a:buSzPts val="1800"/>
              <a:buChar char="●"/>
            </a:pPr>
            <a:r>
              <a:rPr lang="en-GB"/>
              <a:t>Next: a proposed benchmarking framework for </a:t>
            </a:r>
            <a:r>
              <a:rPr i="1" lang="en-GB"/>
              <a:t>interactive summarization</a:t>
            </a:r>
            <a:endParaRPr/>
          </a:p>
          <a:p>
            <a:pPr indent="-342900" lvl="0" marL="457200" rtl="0" algn="l">
              <a:spcBef>
                <a:spcPts val="0"/>
              </a:spcBef>
              <a:spcAft>
                <a:spcPts val="0"/>
              </a:spcAft>
              <a:buSzPts val="1800"/>
              <a:buChar char="●"/>
            </a:pPr>
            <a:r>
              <a:rPr lang="en-GB"/>
              <a:t>Calling for analogous interactive frameworks for many other NLP tasks</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8" name="Shape 718"/>
        <p:cNvGrpSpPr/>
        <p:nvPr/>
      </p:nvGrpSpPr>
      <p:grpSpPr>
        <a:xfrm>
          <a:off x="0" y="0"/>
          <a:ext cx="0" cy="0"/>
          <a:chOff x="0" y="0"/>
          <a:chExt cx="0" cy="0"/>
        </a:xfrm>
      </p:grpSpPr>
      <p:sp>
        <p:nvSpPr>
          <p:cNvPr id="719" name="Google Shape;719;p110"/>
          <p:cNvSpPr txBox="1"/>
          <p:nvPr>
            <p:ph type="ctrTitle"/>
          </p:nvPr>
        </p:nvSpPr>
        <p:spPr>
          <a:xfrm>
            <a:off x="1143000" y="841772"/>
            <a:ext cx="6858000" cy="1790700"/>
          </a:xfrm>
          <a:prstGeom prst="rect">
            <a:avLst/>
          </a:prstGeom>
        </p:spPr>
        <p:txBody>
          <a:bodyPr anchorCtr="0" anchor="b" bIns="34275" lIns="68575" spcFirstLastPara="1" rIns="68575" wrap="square" tIns="34275">
            <a:noAutofit/>
          </a:bodyPr>
          <a:lstStyle/>
          <a:p>
            <a:pPr indent="0" lvl="0" marL="0" rtl="0" algn="ctr">
              <a:spcBef>
                <a:spcPts val="0"/>
              </a:spcBef>
              <a:spcAft>
                <a:spcPts val="0"/>
              </a:spcAft>
              <a:buClr>
                <a:schemeClr val="dk1"/>
              </a:buClr>
              <a:buSzPts val="990"/>
              <a:buFont typeface="Arial"/>
              <a:buNone/>
            </a:pPr>
            <a:r>
              <a:rPr lang="en-GB" sz="4560">
                <a:latin typeface="Calibri"/>
                <a:ea typeface="Calibri"/>
                <a:cs typeface="Calibri"/>
                <a:sym typeface="Calibri"/>
              </a:rPr>
              <a:t>Extending Multi-Document Summarization Evaluation</a:t>
            </a:r>
            <a:endParaRPr sz="4560">
              <a:latin typeface="Calibri"/>
              <a:ea typeface="Calibri"/>
              <a:cs typeface="Calibri"/>
              <a:sym typeface="Calibri"/>
            </a:endParaRPr>
          </a:p>
          <a:p>
            <a:pPr indent="0" lvl="0" marL="0" rtl="0" algn="ctr">
              <a:spcBef>
                <a:spcPts val="0"/>
              </a:spcBef>
              <a:spcAft>
                <a:spcPts val="0"/>
              </a:spcAft>
              <a:buSzPts val="990"/>
              <a:buNone/>
            </a:pPr>
            <a:r>
              <a:rPr lang="en-GB" sz="4560">
                <a:latin typeface="Calibri"/>
                <a:ea typeface="Calibri"/>
                <a:cs typeface="Calibri"/>
                <a:sym typeface="Calibri"/>
              </a:rPr>
              <a:t>to the </a:t>
            </a:r>
            <a:r>
              <a:rPr b="1" i="1" lang="en-GB" sz="4560">
                <a:latin typeface="Calibri"/>
                <a:ea typeface="Calibri"/>
                <a:cs typeface="Calibri"/>
                <a:sym typeface="Calibri"/>
              </a:rPr>
              <a:t>Interactive</a:t>
            </a:r>
            <a:r>
              <a:rPr lang="en-GB" sz="4560">
                <a:latin typeface="Calibri"/>
                <a:ea typeface="Calibri"/>
                <a:cs typeface="Calibri"/>
                <a:sym typeface="Calibri"/>
              </a:rPr>
              <a:t> Setting</a:t>
            </a:r>
            <a:endParaRPr sz="3750">
              <a:latin typeface="Calibri"/>
              <a:ea typeface="Calibri"/>
              <a:cs typeface="Calibri"/>
              <a:sym typeface="Calibri"/>
            </a:endParaRPr>
          </a:p>
        </p:txBody>
      </p:sp>
      <p:sp>
        <p:nvSpPr>
          <p:cNvPr id="720" name="Google Shape;720;p110"/>
          <p:cNvSpPr txBox="1"/>
          <p:nvPr>
            <p:ph idx="1" type="subTitle"/>
          </p:nvPr>
        </p:nvSpPr>
        <p:spPr>
          <a:xfrm>
            <a:off x="1143000" y="3006328"/>
            <a:ext cx="6858000" cy="1241700"/>
          </a:xfrm>
          <a:prstGeom prst="rect">
            <a:avLst/>
          </a:prstGeom>
        </p:spPr>
        <p:txBody>
          <a:bodyPr anchorCtr="0" anchor="t" bIns="34275" lIns="68575" spcFirstLastPara="1" rIns="68575" wrap="square" tIns="34275">
            <a:normAutofit/>
          </a:bodyPr>
          <a:lstStyle/>
          <a:p>
            <a:pPr indent="0" lvl="0" marL="0" rtl="0" algn="ctr">
              <a:spcBef>
                <a:spcPts val="1000"/>
              </a:spcBef>
              <a:spcAft>
                <a:spcPts val="0"/>
              </a:spcAft>
              <a:buNone/>
            </a:pPr>
            <a:r>
              <a:rPr lang="en-GB" sz="2100" u="sng">
                <a:latin typeface="Calibri"/>
                <a:ea typeface="Calibri"/>
                <a:cs typeface="Calibri"/>
                <a:sym typeface="Calibri"/>
              </a:rPr>
              <a:t>Ori Shapira</a:t>
            </a:r>
            <a:r>
              <a:rPr lang="en-GB" sz="2100">
                <a:latin typeface="Calibri"/>
                <a:ea typeface="Calibri"/>
                <a:cs typeface="Calibri"/>
                <a:sym typeface="Calibri"/>
              </a:rPr>
              <a:t>, Ramakanth Pasunuru, Hadar Ronen,</a:t>
            </a:r>
            <a:br>
              <a:rPr lang="en-GB" sz="2100">
                <a:latin typeface="Calibri"/>
                <a:ea typeface="Calibri"/>
                <a:cs typeface="Calibri"/>
                <a:sym typeface="Calibri"/>
              </a:rPr>
            </a:br>
            <a:r>
              <a:rPr lang="en-GB" sz="2100">
                <a:latin typeface="Calibri"/>
                <a:ea typeface="Calibri"/>
                <a:cs typeface="Calibri"/>
                <a:sym typeface="Calibri"/>
              </a:rPr>
              <a:t>Mohit Bansal, Yael Amsterdamer, and Ido Dagan</a:t>
            </a:r>
            <a:br>
              <a:rPr lang="en-GB" sz="2100">
                <a:latin typeface="Calibri"/>
                <a:ea typeface="Calibri"/>
                <a:cs typeface="Calibri"/>
                <a:sym typeface="Calibri"/>
              </a:rPr>
            </a:br>
            <a:r>
              <a:rPr i="1" lang="en-GB" sz="2100">
                <a:latin typeface="Calibri"/>
                <a:ea typeface="Calibri"/>
                <a:cs typeface="Calibri"/>
                <a:sym typeface="Calibri"/>
              </a:rPr>
              <a:t>NAACL 2021</a:t>
            </a:r>
            <a:endParaRPr i="1" sz="1500">
              <a:latin typeface="Calibri"/>
              <a:ea typeface="Calibri"/>
              <a:cs typeface="Calibri"/>
              <a:sym typeface="Calibri"/>
            </a:endParaRPr>
          </a:p>
        </p:txBody>
      </p:sp>
      <p:pic>
        <p:nvPicPr>
          <p:cNvPr id="721" name="Google Shape;721;p110"/>
          <p:cNvPicPr preferRelativeResize="0"/>
          <p:nvPr/>
        </p:nvPicPr>
        <p:blipFill>
          <a:blip r:embed="rId3">
            <a:alphaModFix/>
          </a:blip>
          <a:stretch>
            <a:fillRect/>
          </a:stretch>
        </p:blipFill>
        <p:spPr>
          <a:xfrm>
            <a:off x="2904550" y="4354641"/>
            <a:ext cx="584181" cy="590672"/>
          </a:xfrm>
          <a:prstGeom prst="rect">
            <a:avLst/>
          </a:prstGeom>
          <a:noFill/>
          <a:ln>
            <a:noFill/>
          </a:ln>
        </p:spPr>
      </p:pic>
      <p:pic>
        <p:nvPicPr>
          <p:cNvPr id="722" name="Google Shape;722;p110"/>
          <p:cNvPicPr preferRelativeResize="0"/>
          <p:nvPr/>
        </p:nvPicPr>
        <p:blipFill>
          <a:blip r:embed="rId4">
            <a:alphaModFix/>
          </a:blip>
          <a:stretch>
            <a:fillRect/>
          </a:stretch>
        </p:blipFill>
        <p:spPr>
          <a:xfrm>
            <a:off x="3717400" y="4307598"/>
            <a:ext cx="678275" cy="684789"/>
          </a:xfrm>
          <a:prstGeom prst="rect">
            <a:avLst/>
          </a:prstGeom>
          <a:noFill/>
          <a:ln>
            <a:noFill/>
          </a:ln>
        </p:spPr>
      </p:pic>
      <p:pic>
        <p:nvPicPr>
          <p:cNvPr id="723" name="Google Shape;723;p110"/>
          <p:cNvPicPr preferRelativeResize="0"/>
          <p:nvPr/>
        </p:nvPicPr>
        <p:blipFill>
          <a:blip r:embed="rId5">
            <a:alphaModFix/>
          </a:blip>
          <a:stretch>
            <a:fillRect/>
          </a:stretch>
        </p:blipFill>
        <p:spPr>
          <a:xfrm>
            <a:off x="4488150" y="4174475"/>
            <a:ext cx="951012" cy="951012"/>
          </a:xfrm>
          <a:prstGeom prst="rect">
            <a:avLst/>
          </a:prstGeom>
          <a:noFill/>
          <a:ln>
            <a:noFill/>
          </a:ln>
        </p:spPr>
      </p:pic>
      <p:pic>
        <p:nvPicPr>
          <p:cNvPr id="724" name="Google Shape;724;p110"/>
          <p:cNvPicPr preferRelativeResize="0"/>
          <p:nvPr/>
        </p:nvPicPr>
        <p:blipFill>
          <a:blip r:embed="rId6">
            <a:alphaModFix/>
          </a:blip>
          <a:stretch>
            <a:fillRect/>
          </a:stretch>
        </p:blipFill>
        <p:spPr>
          <a:xfrm>
            <a:off x="5531631" y="4400428"/>
            <a:ext cx="583882" cy="590671"/>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8" name="Shape 728"/>
        <p:cNvGrpSpPr/>
        <p:nvPr/>
      </p:nvGrpSpPr>
      <p:grpSpPr>
        <a:xfrm>
          <a:off x="0" y="0"/>
          <a:ext cx="0" cy="0"/>
          <a:chOff x="0" y="0"/>
          <a:chExt cx="0" cy="0"/>
        </a:xfrm>
      </p:grpSpPr>
      <p:sp>
        <p:nvSpPr>
          <p:cNvPr id="729" name="Google Shape;729;p111"/>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dk1"/>
              </a:buClr>
              <a:buSzPts val="3300"/>
              <a:buFont typeface="Arial"/>
              <a:buNone/>
            </a:pPr>
            <a:r>
              <a:rPr lang="en-GB" sz="3600">
                <a:latin typeface="Calibri"/>
                <a:ea typeface="Calibri"/>
                <a:cs typeface="Calibri"/>
                <a:sym typeface="Calibri"/>
              </a:rPr>
              <a:t>We love the idea of </a:t>
            </a:r>
            <a:r>
              <a:rPr i="1" lang="en-GB" sz="3600">
                <a:latin typeface="Calibri"/>
                <a:ea typeface="Calibri"/>
                <a:cs typeface="Calibri"/>
                <a:sym typeface="Calibri"/>
              </a:rPr>
              <a:t>fully-automatic</a:t>
            </a:r>
            <a:r>
              <a:rPr lang="en-GB" sz="3600">
                <a:latin typeface="Calibri"/>
                <a:ea typeface="Calibri"/>
                <a:cs typeface="Calibri"/>
                <a:sym typeface="Calibri"/>
              </a:rPr>
              <a:t> </a:t>
            </a:r>
            <a:br>
              <a:rPr lang="en-GB" sz="3600">
                <a:latin typeface="Calibri"/>
                <a:ea typeface="Calibri"/>
                <a:cs typeface="Calibri"/>
                <a:sym typeface="Calibri"/>
              </a:rPr>
            </a:br>
            <a:r>
              <a:rPr lang="en-GB" sz="3600">
                <a:latin typeface="Calibri"/>
                <a:ea typeface="Calibri"/>
                <a:cs typeface="Calibri"/>
                <a:sym typeface="Calibri"/>
              </a:rPr>
              <a:t>multi-document summarization</a:t>
            </a:r>
            <a:endParaRPr sz="3600">
              <a:latin typeface="Calibri"/>
              <a:ea typeface="Calibri"/>
              <a:cs typeface="Calibri"/>
              <a:sym typeface="Calibri"/>
            </a:endParaRPr>
          </a:p>
        </p:txBody>
      </p:sp>
      <p:grpSp>
        <p:nvGrpSpPr>
          <p:cNvPr id="730" name="Google Shape;730;p111"/>
          <p:cNvGrpSpPr/>
          <p:nvPr/>
        </p:nvGrpSpPr>
        <p:grpSpPr>
          <a:xfrm>
            <a:off x="5994943" y="2493995"/>
            <a:ext cx="1402425" cy="934425"/>
            <a:chOff x="7993258" y="3325327"/>
            <a:chExt cx="1869900" cy="1245900"/>
          </a:xfrm>
        </p:grpSpPr>
        <p:sp>
          <p:nvSpPr>
            <p:cNvPr id="731" name="Google Shape;731;p111"/>
            <p:cNvSpPr/>
            <p:nvPr/>
          </p:nvSpPr>
          <p:spPr>
            <a:xfrm>
              <a:off x="7993258" y="3325327"/>
              <a:ext cx="1869900" cy="1245900"/>
            </a:xfrm>
            <a:prstGeom prst="roundRect">
              <a:avLst>
                <a:gd fmla="val 16667" name="adj"/>
              </a:avLst>
            </a:prstGeom>
            <a:noFill/>
            <a:ln cap="flat" cmpd="sng" w="762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cxnSp>
          <p:nvCxnSpPr>
            <p:cNvPr id="732" name="Google Shape;732;p111"/>
            <p:cNvCxnSpPr/>
            <p:nvPr/>
          </p:nvCxnSpPr>
          <p:spPr>
            <a:xfrm>
              <a:off x="8364134" y="3668362"/>
              <a:ext cx="1158900" cy="0"/>
            </a:xfrm>
            <a:prstGeom prst="straightConnector1">
              <a:avLst/>
            </a:prstGeom>
            <a:noFill/>
            <a:ln cap="flat" cmpd="sng" w="57150">
              <a:solidFill>
                <a:schemeClr val="dk1"/>
              </a:solidFill>
              <a:prstDash val="solid"/>
              <a:miter lim="800000"/>
              <a:headEnd len="sm" w="sm" type="none"/>
              <a:tailEnd len="sm" w="sm" type="none"/>
            </a:ln>
          </p:spPr>
        </p:cxnSp>
        <p:cxnSp>
          <p:nvCxnSpPr>
            <p:cNvPr id="733" name="Google Shape;733;p111"/>
            <p:cNvCxnSpPr/>
            <p:nvPr/>
          </p:nvCxnSpPr>
          <p:spPr>
            <a:xfrm>
              <a:off x="8366710" y="3939909"/>
              <a:ext cx="1158900" cy="0"/>
            </a:xfrm>
            <a:prstGeom prst="straightConnector1">
              <a:avLst/>
            </a:prstGeom>
            <a:noFill/>
            <a:ln cap="flat" cmpd="sng" w="57150">
              <a:solidFill>
                <a:schemeClr val="dk1"/>
              </a:solidFill>
              <a:prstDash val="solid"/>
              <a:miter lim="800000"/>
              <a:headEnd len="sm" w="sm" type="none"/>
              <a:tailEnd len="sm" w="sm" type="none"/>
            </a:ln>
          </p:spPr>
        </p:cxnSp>
        <p:cxnSp>
          <p:nvCxnSpPr>
            <p:cNvPr id="734" name="Google Shape;734;p111"/>
            <p:cNvCxnSpPr/>
            <p:nvPr/>
          </p:nvCxnSpPr>
          <p:spPr>
            <a:xfrm>
              <a:off x="8366710" y="4223911"/>
              <a:ext cx="1158900" cy="0"/>
            </a:xfrm>
            <a:prstGeom prst="straightConnector1">
              <a:avLst/>
            </a:prstGeom>
            <a:noFill/>
            <a:ln cap="flat" cmpd="sng" w="57150">
              <a:solidFill>
                <a:schemeClr val="dk1"/>
              </a:solidFill>
              <a:prstDash val="solid"/>
              <a:miter lim="800000"/>
              <a:headEnd len="sm" w="sm" type="none"/>
              <a:tailEnd len="sm" w="sm" type="none"/>
            </a:ln>
          </p:spPr>
        </p:cxnSp>
      </p:grpSp>
      <p:grpSp>
        <p:nvGrpSpPr>
          <p:cNvPr id="735" name="Google Shape;735;p111"/>
          <p:cNvGrpSpPr/>
          <p:nvPr/>
        </p:nvGrpSpPr>
        <p:grpSpPr>
          <a:xfrm>
            <a:off x="2211986" y="1990552"/>
            <a:ext cx="1477762" cy="1941259"/>
            <a:chOff x="2949314" y="2654070"/>
            <a:chExt cx="1970349" cy="2588346"/>
          </a:xfrm>
        </p:grpSpPr>
        <p:pic>
          <p:nvPicPr>
            <p:cNvPr descr="Image result for icon document" id="736" name="Google Shape;736;p111"/>
            <p:cNvPicPr preferRelativeResize="0"/>
            <p:nvPr/>
          </p:nvPicPr>
          <p:blipFill rotWithShape="1">
            <a:blip r:embed="rId3">
              <a:alphaModFix/>
            </a:blip>
            <a:srcRect b="14067" l="11789" r="25534" t="0"/>
            <a:stretch/>
          </p:blipFill>
          <p:spPr>
            <a:xfrm>
              <a:off x="2949314" y="2654070"/>
              <a:ext cx="1665549" cy="2283546"/>
            </a:xfrm>
            <a:prstGeom prst="rect">
              <a:avLst/>
            </a:prstGeom>
            <a:noFill/>
            <a:ln>
              <a:noFill/>
            </a:ln>
          </p:spPr>
        </p:pic>
        <p:pic>
          <p:nvPicPr>
            <p:cNvPr descr="Image result for icon document" id="737" name="Google Shape;737;p111"/>
            <p:cNvPicPr preferRelativeResize="0"/>
            <p:nvPr/>
          </p:nvPicPr>
          <p:blipFill rotWithShape="1">
            <a:blip r:embed="rId3">
              <a:alphaModFix/>
            </a:blip>
            <a:srcRect b="14067" l="11789" r="25534" t="0"/>
            <a:stretch/>
          </p:blipFill>
          <p:spPr>
            <a:xfrm>
              <a:off x="3101714" y="2806470"/>
              <a:ext cx="1665549" cy="2283546"/>
            </a:xfrm>
            <a:prstGeom prst="rect">
              <a:avLst/>
            </a:prstGeom>
            <a:noFill/>
            <a:ln>
              <a:noFill/>
            </a:ln>
          </p:spPr>
        </p:pic>
        <p:pic>
          <p:nvPicPr>
            <p:cNvPr descr="Image result for icon document" id="738" name="Google Shape;738;p111"/>
            <p:cNvPicPr preferRelativeResize="0"/>
            <p:nvPr/>
          </p:nvPicPr>
          <p:blipFill rotWithShape="1">
            <a:blip r:embed="rId3">
              <a:alphaModFix/>
            </a:blip>
            <a:srcRect b="14067" l="11789" r="25534" t="0"/>
            <a:stretch/>
          </p:blipFill>
          <p:spPr>
            <a:xfrm>
              <a:off x="3254114" y="2958870"/>
              <a:ext cx="1665549" cy="2283546"/>
            </a:xfrm>
            <a:prstGeom prst="rect">
              <a:avLst/>
            </a:prstGeom>
            <a:noFill/>
            <a:ln>
              <a:noFill/>
            </a:ln>
          </p:spPr>
        </p:pic>
      </p:grpSp>
      <p:pic>
        <p:nvPicPr>
          <p:cNvPr descr="Stack Of Papers Clipart | Printables Corner with Stack Of Papers Drawing  2018 » Clipart Station" id="739" name="Google Shape;739;p111"/>
          <p:cNvPicPr preferRelativeResize="0"/>
          <p:nvPr/>
        </p:nvPicPr>
        <p:blipFill rotWithShape="1">
          <a:blip r:embed="rId4">
            <a:alphaModFix/>
          </a:blip>
          <a:srcRect b="8480" l="11479" r="9947" t="3545"/>
          <a:stretch/>
        </p:blipFill>
        <p:spPr>
          <a:xfrm>
            <a:off x="1275208" y="1701837"/>
            <a:ext cx="2507456" cy="2807493"/>
          </a:xfrm>
          <a:prstGeom prst="rect">
            <a:avLst/>
          </a:prstGeom>
          <a:noFill/>
          <a:ln>
            <a:noFill/>
          </a:ln>
        </p:spPr>
      </p:pic>
      <p:pic>
        <p:nvPicPr>
          <p:cNvPr descr="Ribbon with solid fill" id="740" name="Google Shape;740;p111"/>
          <p:cNvPicPr preferRelativeResize="0"/>
          <p:nvPr/>
        </p:nvPicPr>
        <p:blipFill rotWithShape="1">
          <a:blip r:embed="rId5">
            <a:alphaModFix/>
          </a:blip>
          <a:srcRect b="0" l="0" r="0" t="0"/>
          <a:stretch/>
        </p:blipFill>
        <p:spPr>
          <a:xfrm>
            <a:off x="6932014" y="2961182"/>
            <a:ext cx="994171" cy="994171"/>
          </a:xfrm>
          <a:prstGeom prst="rect">
            <a:avLst/>
          </a:prstGeom>
          <a:noFill/>
          <a:ln>
            <a:noFill/>
          </a:ln>
        </p:spPr>
      </p:pic>
      <p:grpSp>
        <p:nvGrpSpPr>
          <p:cNvPr id="741" name="Google Shape;741;p111"/>
          <p:cNvGrpSpPr/>
          <p:nvPr/>
        </p:nvGrpSpPr>
        <p:grpSpPr>
          <a:xfrm>
            <a:off x="4252784" y="1584888"/>
            <a:ext cx="994140" cy="1089938"/>
            <a:chOff x="5622428" y="2086253"/>
            <a:chExt cx="1437241" cy="1477682"/>
          </a:xfrm>
        </p:grpSpPr>
        <p:sp>
          <p:nvSpPr>
            <p:cNvPr id="742" name="Google Shape;742;p111"/>
            <p:cNvSpPr/>
            <p:nvPr/>
          </p:nvSpPr>
          <p:spPr>
            <a:xfrm>
              <a:off x="6117431" y="3090728"/>
              <a:ext cx="440700" cy="3957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743" name="Google Shape;743;p111"/>
            <p:cNvSpPr/>
            <p:nvPr/>
          </p:nvSpPr>
          <p:spPr>
            <a:xfrm>
              <a:off x="6034088" y="2750628"/>
              <a:ext cx="524100" cy="3402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pic>
          <p:nvPicPr>
            <p:cNvPr descr="Robot with solid fill" id="744" name="Google Shape;744;p111"/>
            <p:cNvPicPr preferRelativeResize="0"/>
            <p:nvPr/>
          </p:nvPicPr>
          <p:blipFill rotWithShape="1">
            <a:blip r:embed="rId6">
              <a:alphaModFix/>
            </a:blip>
            <a:srcRect b="0" l="0" r="0" t="0"/>
            <a:stretch/>
          </p:blipFill>
          <p:spPr>
            <a:xfrm>
              <a:off x="5622428" y="2086253"/>
              <a:ext cx="1437241" cy="1477682"/>
            </a:xfrm>
            <a:prstGeom prst="rect">
              <a:avLst/>
            </a:prstGeom>
            <a:noFill/>
            <a:ln>
              <a:noFill/>
            </a:ln>
          </p:spPr>
        </p:pic>
      </p:grpSp>
      <p:grpSp>
        <p:nvGrpSpPr>
          <p:cNvPr id="745" name="Google Shape;745;p111"/>
          <p:cNvGrpSpPr/>
          <p:nvPr/>
        </p:nvGrpSpPr>
        <p:grpSpPr>
          <a:xfrm>
            <a:off x="3782664" y="2219152"/>
            <a:ext cx="2049899" cy="768617"/>
            <a:chOff x="5043552" y="2958870"/>
            <a:chExt cx="2733198" cy="1024823"/>
          </a:xfrm>
        </p:grpSpPr>
        <p:cxnSp>
          <p:nvCxnSpPr>
            <p:cNvPr id="746" name="Google Shape;746;p111"/>
            <p:cNvCxnSpPr/>
            <p:nvPr/>
          </p:nvCxnSpPr>
          <p:spPr>
            <a:xfrm>
              <a:off x="5043552" y="2958870"/>
              <a:ext cx="990600" cy="0"/>
            </a:xfrm>
            <a:prstGeom prst="straightConnector1">
              <a:avLst/>
            </a:prstGeom>
            <a:noFill/>
            <a:ln cap="flat" cmpd="sng" w="76200">
              <a:solidFill>
                <a:schemeClr val="dk1"/>
              </a:solidFill>
              <a:prstDash val="solid"/>
              <a:miter lim="800000"/>
              <a:headEnd len="sm" w="sm" type="none"/>
              <a:tailEnd len="sm" w="sm" type="none"/>
            </a:ln>
          </p:spPr>
        </p:cxnSp>
        <p:cxnSp>
          <p:nvCxnSpPr>
            <p:cNvPr id="747" name="Google Shape;747;p111"/>
            <p:cNvCxnSpPr/>
            <p:nvPr/>
          </p:nvCxnSpPr>
          <p:spPr>
            <a:xfrm>
              <a:off x="6341334" y="3486293"/>
              <a:ext cx="0" cy="497400"/>
            </a:xfrm>
            <a:prstGeom prst="straightConnector1">
              <a:avLst/>
            </a:prstGeom>
            <a:noFill/>
            <a:ln cap="flat" cmpd="sng" w="76200">
              <a:solidFill>
                <a:schemeClr val="dk1"/>
              </a:solidFill>
              <a:prstDash val="solid"/>
              <a:miter lim="800000"/>
              <a:headEnd len="sm" w="sm" type="none"/>
              <a:tailEnd len="sm" w="sm" type="none"/>
            </a:ln>
          </p:spPr>
        </p:cxnSp>
        <p:cxnSp>
          <p:nvCxnSpPr>
            <p:cNvPr id="748" name="Google Shape;748;p111"/>
            <p:cNvCxnSpPr/>
            <p:nvPr/>
          </p:nvCxnSpPr>
          <p:spPr>
            <a:xfrm flipH="1" rot="10800000">
              <a:off x="6305550" y="3939843"/>
              <a:ext cx="1471200" cy="8400"/>
            </a:xfrm>
            <a:prstGeom prst="straightConnector1">
              <a:avLst/>
            </a:prstGeom>
            <a:noFill/>
            <a:ln cap="flat" cmpd="sng" w="76200">
              <a:solidFill>
                <a:schemeClr val="dk1"/>
              </a:solidFill>
              <a:prstDash val="solid"/>
              <a:miter lim="800000"/>
              <a:headEnd len="sm" w="sm" type="none"/>
              <a:tailEnd len="med" w="med" type="triangle"/>
            </a:ln>
          </p:spPr>
        </p:cxn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67"/>
          <p:cNvSpPr txBox="1"/>
          <p:nvPr>
            <p:ph type="ctrTitle"/>
          </p:nvPr>
        </p:nvSpPr>
        <p:spPr>
          <a:xfrm>
            <a:off x="397775"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GB" sz="4100"/>
              <a:t>Revisiting Few-Shot </a:t>
            </a:r>
            <a:br>
              <a:rPr b="1" lang="en-GB" sz="4100"/>
            </a:br>
            <a:r>
              <a:rPr b="1" lang="en-GB" sz="4100"/>
              <a:t>Relation Classification</a:t>
            </a:r>
            <a:br>
              <a:rPr lang="en-GB" sz="3600"/>
            </a:br>
            <a:r>
              <a:rPr lang="en-GB" sz="2900"/>
              <a:t>Evaluation </a:t>
            </a:r>
            <a:r>
              <a:rPr lang="en-GB" sz="2900"/>
              <a:t>Data</a:t>
            </a:r>
            <a:r>
              <a:rPr lang="en-GB" sz="2900"/>
              <a:t> and Classification Schemes</a:t>
            </a:r>
            <a:endParaRPr sz="2900"/>
          </a:p>
        </p:txBody>
      </p:sp>
      <p:sp>
        <p:nvSpPr>
          <p:cNvPr id="314" name="Google Shape;314;p67"/>
          <p:cNvSpPr txBox="1"/>
          <p:nvPr>
            <p:ph idx="1" type="subTitle"/>
          </p:nvPr>
        </p:nvSpPr>
        <p:spPr>
          <a:xfrm>
            <a:off x="311700" y="30627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GB" sz="1900" u="sng">
                <a:solidFill>
                  <a:schemeClr val="dk1"/>
                </a:solidFill>
                <a:latin typeface="Georgia"/>
                <a:ea typeface="Georgia"/>
                <a:cs typeface="Georgia"/>
                <a:sym typeface="Georgia"/>
              </a:rPr>
              <a:t>Ofer Sabo</a:t>
            </a:r>
            <a:r>
              <a:rPr lang="en-GB" sz="1900">
                <a:solidFill>
                  <a:schemeClr val="dk1"/>
                </a:solidFill>
                <a:latin typeface="Georgia"/>
                <a:ea typeface="Georgia"/>
                <a:cs typeface="Georgia"/>
                <a:sym typeface="Georgia"/>
              </a:rPr>
              <a:t>, Yanai Elazar, Yoav Goldberg, and Ido Dagan</a:t>
            </a:r>
            <a:endParaRPr sz="1900">
              <a:solidFill>
                <a:schemeClr val="dk1"/>
              </a:solidFill>
              <a:latin typeface="Georgia"/>
              <a:ea typeface="Georgia"/>
              <a:cs typeface="Georgia"/>
              <a:sym typeface="Georgia"/>
            </a:endParaRPr>
          </a:p>
          <a:p>
            <a:pPr indent="0" lvl="0" marL="0" rtl="0" algn="ctr">
              <a:spcBef>
                <a:spcPts val="0"/>
              </a:spcBef>
              <a:spcAft>
                <a:spcPts val="0"/>
              </a:spcAft>
              <a:buNone/>
            </a:pPr>
            <a:r>
              <a:t/>
            </a:r>
            <a:endParaRPr sz="3200"/>
          </a:p>
          <a:p>
            <a:pPr indent="0" lvl="0" marL="0" rtl="0" algn="ctr">
              <a:spcBef>
                <a:spcPts val="0"/>
              </a:spcBef>
              <a:spcAft>
                <a:spcPts val="0"/>
              </a:spcAft>
              <a:buNone/>
            </a:pPr>
            <a:r>
              <a:t/>
            </a:r>
            <a:endParaRPr sz="3200"/>
          </a:p>
        </p:txBody>
      </p:sp>
      <p:sp>
        <p:nvSpPr>
          <p:cNvPr id="315" name="Google Shape;315;p67"/>
          <p:cNvSpPr/>
          <p:nvPr/>
        </p:nvSpPr>
        <p:spPr>
          <a:xfrm>
            <a:off x="8257933" y="105878"/>
            <a:ext cx="824400" cy="8244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pic>
        <p:nvPicPr>
          <p:cNvPr id="316" name="Google Shape;316;p67"/>
          <p:cNvPicPr preferRelativeResize="0"/>
          <p:nvPr/>
        </p:nvPicPr>
        <p:blipFill rotWithShape="1">
          <a:blip r:embed="rId4">
            <a:alphaModFix/>
          </a:blip>
          <a:srcRect b="0" l="0" r="0" t="0"/>
          <a:stretch/>
        </p:blipFill>
        <p:spPr>
          <a:xfrm>
            <a:off x="11525" y="29675"/>
            <a:ext cx="823000" cy="823000"/>
          </a:xfrm>
          <a:prstGeom prst="rect">
            <a:avLst/>
          </a:prstGeom>
          <a:noFill/>
          <a:ln>
            <a:noFill/>
          </a:ln>
        </p:spPr>
      </p:pic>
      <p:pic>
        <p:nvPicPr>
          <p:cNvPr id="317" name="Google Shape;317;p67"/>
          <p:cNvPicPr preferRelativeResize="0"/>
          <p:nvPr/>
        </p:nvPicPr>
        <p:blipFill>
          <a:blip r:embed="rId5">
            <a:alphaModFix/>
          </a:blip>
          <a:stretch>
            <a:fillRect/>
          </a:stretch>
        </p:blipFill>
        <p:spPr>
          <a:xfrm>
            <a:off x="7303124" y="106590"/>
            <a:ext cx="822960" cy="822960"/>
          </a:xfrm>
          <a:prstGeom prst="rect">
            <a:avLst/>
          </a:prstGeom>
          <a:noFill/>
          <a:ln>
            <a:noFill/>
          </a:ln>
        </p:spPr>
      </p:pic>
      <p:sp>
        <p:nvSpPr>
          <p:cNvPr id="318" name="Google Shape;318;p67"/>
          <p:cNvSpPr txBox="1"/>
          <p:nvPr/>
        </p:nvSpPr>
        <p:spPr>
          <a:xfrm>
            <a:off x="1975925" y="3855325"/>
            <a:ext cx="5527800" cy="38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GB"/>
              <a:t>Accepted to Transactions of ACL (TACL)</a:t>
            </a:r>
            <a:endParaRPr i="1"/>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2" name="Shape 752"/>
        <p:cNvGrpSpPr/>
        <p:nvPr/>
      </p:nvGrpSpPr>
      <p:grpSpPr>
        <a:xfrm>
          <a:off x="0" y="0"/>
          <a:ext cx="0" cy="0"/>
          <a:chOff x="0" y="0"/>
          <a:chExt cx="0" cy="0"/>
        </a:xfrm>
      </p:grpSpPr>
      <p:pic>
        <p:nvPicPr>
          <p:cNvPr id="753" name="Google Shape;753;p112"/>
          <p:cNvPicPr preferRelativeResize="0"/>
          <p:nvPr/>
        </p:nvPicPr>
        <p:blipFill rotWithShape="1">
          <a:blip r:embed="rId3">
            <a:alphaModFix/>
          </a:blip>
          <a:srcRect b="0" l="0" r="0" t="0"/>
          <a:stretch/>
        </p:blipFill>
        <p:spPr>
          <a:xfrm>
            <a:off x="6018011" y="1430812"/>
            <a:ext cx="1644671" cy="1644671"/>
          </a:xfrm>
          <a:prstGeom prst="rect">
            <a:avLst/>
          </a:prstGeom>
          <a:noFill/>
          <a:ln>
            <a:noFill/>
          </a:ln>
        </p:spPr>
      </p:pic>
      <p:sp>
        <p:nvSpPr>
          <p:cNvPr id="754" name="Google Shape;754;p112"/>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dk1"/>
              </a:buClr>
              <a:buSzPts val="3300"/>
              <a:buFont typeface="Arial"/>
              <a:buNone/>
            </a:pPr>
            <a:r>
              <a:rPr lang="en-GB" sz="3600">
                <a:latin typeface="Calibri"/>
                <a:ea typeface="Calibri"/>
                <a:cs typeface="Calibri"/>
                <a:sym typeface="Calibri"/>
              </a:rPr>
              <a:t>But what if we want better or more information?</a:t>
            </a:r>
            <a:endParaRPr sz="3600">
              <a:latin typeface="Calibri"/>
              <a:ea typeface="Calibri"/>
              <a:cs typeface="Calibri"/>
              <a:sym typeface="Calibri"/>
            </a:endParaRPr>
          </a:p>
        </p:txBody>
      </p:sp>
      <p:grpSp>
        <p:nvGrpSpPr>
          <p:cNvPr id="755" name="Google Shape;755;p112"/>
          <p:cNvGrpSpPr/>
          <p:nvPr/>
        </p:nvGrpSpPr>
        <p:grpSpPr>
          <a:xfrm>
            <a:off x="2211986" y="1990552"/>
            <a:ext cx="1477762" cy="1941259"/>
            <a:chOff x="2949314" y="2654070"/>
            <a:chExt cx="1970349" cy="2588346"/>
          </a:xfrm>
        </p:grpSpPr>
        <p:pic>
          <p:nvPicPr>
            <p:cNvPr descr="Image result for icon document" id="756" name="Google Shape;756;p112"/>
            <p:cNvPicPr preferRelativeResize="0"/>
            <p:nvPr/>
          </p:nvPicPr>
          <p:blipFill rotWithShape="1">
            <a:blip r:embed="rId4">
              <a:alphaModFix/>
            </a:blip>
            <a:srcRect b="14067" l="11789" r="25534" t="0"/>
            <a:stretch/>
          </p:blipFill>
          <p:spPr>
            <a:xfrm>
              <a:off x="2949314" y="2654070"/>
              <a:ext cx="1665549" cy="2283546"/>
            </a:xfrm>
            <a:prstGeom prst="rect">
              <a:avLst/>
            </a:prstGeom>
            <a:noFill/>
            <a:ln>
              <a:noFill/>
            </a:ln>
          </p:spPr>
        </p:pic>
        <p:pic>
          <p:nvPicPr>
            <p:cNvPr descr="Image result for icon document" id="757" name="Google Shape;757;p112"/>
            <p:cNvPicPr preferRelativeResize="0"/>
            <p:nvPr/>
          </p:nvPicPr>
          <p:blipFill rotWithShape="1">
            <a:blip r:embed="rId4">
              <a:alphaModFix/>
            </a:blip>
            <a:srcRect b="14067" l="11789" r="25534" t="0"/>
            <a:stretch/>
          </p:blipFill>
          <p:spPr>
            <a:xfrm>
              <a:off x="3101714" y="2806470"/>
              <a:ext cx="1665549" cy="2283546"/>
            </a:xfrm>
            <a:prstGeom prst="rect">
              <a:avLst/>
            </a:prstGeom>
            <a:noFill/>
            <a:ln>
              <a:noFill/>
            </a:ln>
          </p:spPr>
        </p:pic>
        <p:pic>
          <p:nvPicPr>
            <p:cNvPr descr="Image result for icon document" id="758" name="Google Shape;758;p112"/>
            <p:cNvPicPr preferRelativeResize="0"/>
            <p:nvPr/>
          </p:nvPicPr>
          <p:blipFill rotWithShape="1">
            <a:blip r:embed="rId4">
              <a:alphaModFix/>
            </a:blip>
            <a:srcRect b="14067" l="11789" r="25534" t="0"/>
            <a:stretch/>
          </p:blipFill>
          <p:spPr>
            <a:xfrm>
              <a:off x="3254114" y="2958870"/>
              <a:ext cx="1665549" cy="2283546"/>
            </a:xfrm>
            <a:prstGeom prst="rect">
              <a:avLst/>
            </a:prstGeom>
            <a:noFill/>
            <a:ln>
              <a:noFill/>
            </a:ln>
          </p:spPr>
        </p:pic>
      </p:grpSp>
      <p:pic>
        <p:nvPicPr>
          <p:cNvPr descr="Stack Of Papers Clipart | Printables Corner with Stack Of Papers Drawing  2018 » Clipart Station" id="759" name="Google Shape;759;p112"/>
          <p:cNvPicPr preferRelativeResize="0"/>
          <p:nvPr/>
        </p:nvPicPr>
        <p:blipFill rotWithShape="1">
          <a:blip r:embed="rId5">
            <a:alphaModFix/>
          </a:blip>
          <a:srcRect b="8480" l="11479" r="9947" t="3545"/>
          <a:stretch/>
        </p:blipFill>
        <p:spPr>
          <a:xfrm>
            <a:off x="1275208" y="1701837"/>
            <a:ext cx="2507456" cy="2807493"/>
          </a:xfrm>
          <a:prstGeom prst="rect">
            <a:avLst/>
          </a:prstGeom>
          <a:noFill/>
          <a:ln>
            <a:noFill/>
          </a:ln>
        </p:spPr>
      </p:pic>
      <p:grpSp>
        <p:nvGrpSpPr>
          <p:cNvPr id="760" name="Google Shape;760;p112"/>
          <p:cNvGrpSpPr/>
          <p:nvPr/>
        </p:nvGrpSpPr>
        <p:grpSpPr>
          <a:xfrm>
            <a:off x="5994943" y="2493995"/>
            <a:ext cx="1402425" cy="934425"/>
            <a:chOff x="7993258" y="3325327"/>
            <a:chExt cx="1869900" cy="1245900"/>
          </a:xfrm>
        </p:grpSpPr>
        <p:sp>
          <p:nvSpPr>
            <p:cNvPr id="761" name="Google Shape;761;p112"/>
            <p:cNvSpPr/>
            <p:nvPr/>
          </p:nvSpPr>
          <p:spPr>
            <a:xfrm>
              <a:off x="7993258" y="3325327"/>
              <a:ext cx="1869900" cy="1245900"/>
            </a:xfrm>
            <a:prstGeom prst="roundRect">
              <a:avLst>
                <a:gd fmla="val 16667" name="adj"/>
              </a:avLst>
            </a:prstGeom>
            <a:solidFill>
              <a:schemeClr val="lt1"/>
            </a:solidFill>
            <a:ln cap="flat" cmpd="sng" w="762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cxnSp>
          <p:nvCxnSpPr>
            <p:cNvPr id="762" name="Google Shape;762;p112"/>
            <p:cNvCxnSpPr/>
            <p:nvPr/>
          </p:nvCxnSpPr>
          <p:spPr>
            <a:xfrm>
              <a:off x="8364134" y="3668362"/>
              <a:ext cx="1158900" cy="0"/>
            </a:xfrm>
            <a:prstGeom prst="straightConnector1">
              <a:avLst/>
            </a:prstGeom>
            <a:noFill/>
            <a:ln cap="flat" cmpd="sng" w="57150">
              <a:solidFill>
                <a:schemeClr val="dk1"/>
              </a:solidFill>
              <a:prstDash val="solid"/>
              <a:miter lim="800000"/>
              <a:headEnd len="sm" w="sm" type="none"/>
              <a:tailEnd len="sm" w="sm" type="none"/>
            </a:ln>
          </p:spPr>
        </p:cxnSp>
        <p:cxnSp>
          <p:nvCxnSpPr>
            <p:cNvPr id="763" name="Google Shape;763;p112"/>
            <p:cNvCxnSpPr/>
            <p:nvPr/>
          </p:nvCxnSpPr>
          <p:spPr>
            <a:xfrm>
              <a:off x="8366710" y="3939909"/>
              <a:ext cx="1158900" cy="0"/>
            </a:xfrm>
            <a:prstGeom prst="straightConnector1">
              <a:avLst/>
            </a:prstGeom>
            <a:noFill/>
            <a:ln cap="flat" cmpd="sng" w="57150">
              <a:solidFill>
                <a:schemeClr val="dk1"/>
              </a:solidFill>
              <a:prstDash val="solid"/>
              <a:miter lim="800000"/>
              <a:headEnd len="sm" w="sm" type="none"/>
              <a:tailEnd len="sm" w="sm" type="none"/>
            </a:ln>
          </p:spPr>
        </p:cxnSp>
        <p:cxnSp>
          <p:nvCxnSpPr>
            <p:cNvPr id="764" name="Google Shape;764;p112"/>
            <p:cNvCxnSpPr/>
            <p:nvPr/>
          </p:nvCxnSpPr>
          <p:spPr>
            <a:xfrm>
              <a:off x="8366710" y="4223911"/>
              <a:ext cx="1158900" cy="0"/>
            </a:xfrm>
            <a:prstGeom prst="straightConnector1">
              <a:avLst/>
            </a:prstGeom>
            <a:noFill/>
            <a:ln cap="flat" cmpd="sng" w="57150">
              <a:solidFill>
                <a:schemeClr val="dk1"/>
              </a:solidFill>
              <a:prstDash val="solid"/>
              <a:miter lim="800000"/>
              <a:headEnd len="sm" w="sm" type="none"/>
              <a:tailEnd len="sm" w="sm" type="none"/>
            </a:ln>
          </p:spPr>
        </p:cxnSp>
      </p:grpSp>
      <p:sp>
        <p:nvSpPr>
          <p:cNvPr id="765" name="Google Shape;765;p112"/>
          <p:cNvSpPr/>
          <p:nvPr/>
        </p:nvSpPr>
        <p:spPr>
          <a:xfrm>
            <a:off x="6340870" y="2678974"/>
            <a:ext cx="359100" cy="144600"/>
          </a:xfrm>
          <a:prstGeom prst="rect">
            <a:avLst/>
          </a:prstGeom>
          <a:solidFill>
            <a:schemeClr val="accent4">
              <a:alpha val="54120"/>
            </a:schemeClr>
          </a:solidFill>
          <a:ln cap="flat" cmpd="sng" w="12700">
            <a:solidFill>
              <a:srgbClr val="BF9000"/>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766" name="Google Shape;766;p112"/>
          <p:cNvSpPr/>
          <p:nvPr/>
        </p:nvSpPr>
        <p:spPr>
          <a:xfrm>
            <a:off x="6728267" y="2882181"/>
            <a:ext cx="359100" cy="144600"/>
          </a:xfrm>
          <a:prstGeom prst="rect">
            <a:avLst/>
          </a:prstGeom>
          <a:solidFill>
            <a:schemeClr val="accent4">
              <a:alpha val="54120"/>
            </a:schemeClr>
          </a:solidFill>
          <a:ln cap="flat" cmpd="sng" w="12700">
            <a:solidFill>
              <a:srgbClr val="BF9000"/>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767" name="Google Shape;767;p112"/>
          <p:cNvSpPr/>
          <p:nvPr/>
        </p:nvSpPr>
        <p:spPr>
          <a:xfrm>
            <a:off x="6455170" y="3097288"/>
            <a:ext cx="359100" cy="144600"/>
          </a:xfrm>
          <a:prstGeom prst="rect">
            <a:avLst/>
          </a:prstGeom>
          <a:solidFill>
            <a:schemeClr val="accent4">
              <a:alpha val="54120"/>
            </a:schemeClr>
          </a:solidFill>
          <a:ln cap="flat" cmpd="sng" w="12700">
            <a:solidFill>
              <a:srgbClr val="BF9000"/>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grpSp>
        <p:nvGrpSpPr>
          <p:cNvPr id="768" name="Google Shape;768;p112"/>
          <p:cNvGrpSpPr/>
          <p:nvPr/>
        </p:nvGrpSpPr>
        <p:grpSpPr>
          <a:xfrm>
            <a:off x="3782664" y="2219152"/>
            <a:ext cx="2049899" cy="768617"/>
            <a:chOff x="5043552" y="2958870"/>
            <a:chExt cx="2733198" cy="1024823"/>
          </a:xfrm>
        </p:grpSpPr>
        <p:cxnSp>
          <p:nvCxnSpPr>
            <p:cNvPr id="769" name="Google Shape;769;p112"/>
            <p:cNvCxnSpPr/>
            <p:nvPr/>
          </p:nvCxnSpPr>
          <p:spPr>
            <a:xfrm>
              <a:off x="5043552" y="2958870"/>
              <a:ext cx="990600" cy="0"/>
            </a:xfrm>
            <a:prstGeom prst="straightConnector1">
              <a:avLst/>
            </a:prstGeom>
            <a:noFill/>
            <a:ln cap="flat" cmpd="sng" w="76200">
              <a:solidFill>
                <a:schemeClr val="dk1"/>
              </a:solidFill>
              <a:prstDash val="solid"/>
              <a:miter lim="800000"/>
              <a:headEnd len="sm" w="sm" type="none"/>
              <a:tailEnd len="sm" w="sm" type="none"/>
            </a:ln>
          </p:spPr>
        </p:cxnSp>
        <p:cxnSp>
          <p:nvCxnSpPr>
            <p:cNvPr id="770" name="Google Shape;770;p112"/>
            <p:cNvCxnSpPr/>
            <p:nvPr/>
          </p:nvCxnSpPr>
          <p:spPr>
            <a:xfrm>
              <a:off x="6341334" y="3486293"/>
              <a:ext cx="0" cy="497400"/>
            </a:xfrm>
            <a:prstGeom prst="straightConnector1">
              <a:avLst/>
            </a:prstGeom>
            <a:noFill/>
            <a:ln cap="flat" cmpd="sng" w="76200">
              <a:solidFill>
                <a:schemeClr val="dk1"/>
              </a:solidFill>
              <a:prstDash val="solid"/>
              <a:miter lim="800000"/>
              <a:headEnd len="sm" w="sm" type="none"/>
              <a:tailEnd len="sm" w="sm" type="none"/>
            </a:ln>
          </p:spPr>
        </p:cxnSp>
        <p:cxnSp>
          <p:nvCxnSpPr>
            <p:cNvPr id="771" name="Google Shape;771;p112"/>
            <p:cNvCxnSpPr/>
            <p:nvPr/>
          </p:nvCxnSpPr>
          <p:spPr>
            <a:xfrm flipH="1" rot="10800000">
              <a:off x="6305550" y="3939843"/>
              <a:ext cx="1471200" cy="8400"/>
            </a:xfrm>
            <a:prstGeom prst="straightConnector1">
              <a:avLst/>
            </a:prstGeom>
            <a:noFill/>
            <a:ln cap="flat" cmpd="sng" w="76200">
              <a:solidFill>
                <a:schemeClr val="dk1"/>
              </a:solidFill>
              <a:prstDash val="solid"/>
              <a:miter lim="800000"/>
              <a:headEnd len="sm" w="sm" type="none"/>
              <a:tailEnd len="med" w="med" type="triangle"/>
            </a:ln>
          </p:spPr>
        </p:cxnSp>
      </p:grpSp>
      <p:grpSp>
        <p:nvGrpSpPr>
          <p:cNvPr id="772" name="Google Shape;772;p112"/>
          <p:cNvGrpSpPr/>
          <p:nvPr/>
        </p:nvGrpSpPr>
        <p:grpSpPr>
          <a:xfrm>
            <a:off x="4252784" y="1584888"/>
            <a:ext cx="994140" cy="1089938"/>
            <a:chOff x="5622428" y="2086253"/>
            <a:chExt cx="1437241" cy="1477682"/>
          </a:xfrm>
        </p:grpSpPr>
        <p:sp>
          <p:nvSpPr>
            <p:cNvPr id="773" name="Google Shape;773;p112"/>
            <p:cNvSpPr/>
            <p:nvPr/>
          </p:nvSpPr>
          <p:spPr>
            <a:xfrm>
              <a:off x="6117431" y="3090728"/>
              <a:ext cx="440700" cy="3957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774" name="Google Shape;774;p112"/>
            <p:cNvSpPr/>
            <p:nvPr/>
          </p:nvSpPr>
          <p:spPr>
            <a:xfrm>
              <a:off x="6034088" y="2750628"/>
              <a:ext cx="524100" cy="3402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pic>
          <p:nvPicPr>
            <p:cNvPr descr="Robot with solid fill" id="775" name="Google Shape;775;p112"/>
            <p:cNvPicPr preferRelativeResize="0"/>
            <p:nvPr/>
          </p:nvPicPr>
          <p:blipFill rotWithShape="1">
            <a:blip r:embed="rId6">
              <a:alphaModFix/>
            </a:blip>
            <a:srcRect b="0" l="0" r="0" t="0"/>
            <a:stretch/>
          </p:blipFill>
          <p:spPr>
            <a:xfrm>
              <a:off x="5622428" y="2086253"/>
              <a:ext cx="1437241" cy="1477682"/>
            </a:xfrm>
            <a:prstGeom prst="rect">
              <a:avLst/>
            </a:prstGeom>
            <a:noFill/>
            <a:ln>
              <a:noFill/>
            </a:ln>
          </p:spPr>
        </p:pic>
      </p:gr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9" name="Shape 779"/>
        <p:cNvGrpSpPr/>
        <p:nvPr/>
      </p:nvGrpSpPr>
      <p:grpSpPr>
        <a:xfrm>
          <a:off x="0" y="0"/>
          <a:ext cx="0" cy="0"/>
          <a:chOff x="0" y="0"/>
          <a:chExt cx="0" cy="0"/>
        </a:xfrm>
      </p:grpSpPr>
      <p:pic>
        <p:nvPicPr>
          <p:cNvPr id="780" name="Google Shape;780;p113"/>
          <p:cNvPicPr preferRelativeResize="0"/>
          <p:nvPr/>
        </p:nvPicPr>
        <p:blipFill rotWithShape="1">
          <a:blip r:embed="rId3">
            <a:alphaModFix/>
          </a:blip>
          <a:srcRect b="0" l="0" r="0" t="0"/>
          <a:stretch/>
        </p:blipFill>
        <p:spPr>
          <a:xfrm>
            <a:off x="6018011" y="1430812"/>
            <a:ext cx="1644671" cy="1644671"/>
          </a:xfrm>
          <a:prstGeom prst="rect">
            <a:avLst/>
          </a:prstGeom>
          <a:noFill/>
          <a:ln>
            <a:noFill/>
          </a:ln>
        </p:spPr>
      </p:pic>
      <p:sp>
        <p:nvSpPr>
          <p:cNvPr id="781" name="Google Shape;781;p113"/>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dk1"/>
              </a:buClr>
              <a:buSzPts val="3300"/>
              <a:buFont typeface="Arial"/>
              <a:buNone/>
            </a:pPr>
            <a:r>
              <a:rPr lang="en-GB" sz="3600">
                <a:latin typeface="Calibri"/>
                <a:ea typeface="Calibri"/>
                <a:cs typeface="Calibri"/>
                <a:sym typeface="Calibri"/>
              </a:rPr>
              <a:t>But what if we want better or more information?</a:t>
            </a:r>
            <a:endParaRPr sz="3600">
              <a:latin typeface="Calibri"/>
              <a:ea typeface="Calibri"/>
              <a:cs typeface="Calibri"/>
              <a:sym typeface="Calibri"/>
            </a:endParaRPr>
          </a:p>
        </p:txBody>
      </p:sp>
      <p:grpSp>
        <p:nvGrpSpPr>
          <p:cNvPr id="782" name="Google Shape;782;p113"/>
          <p:cNvGrpSpPr/>
          <p:nvPr/>
        </p:nvGrpSpPr>
        <p:grpSpPr>
          <a:xfrm>
            <a:off x="2211986" y="1990552"/>
            <a:ext cx="1477762" cy="1941259"/>
            <a:chOff x="2949314" y="2654070"/>
            <a:chExt cx="1970349" cy="2588346"/>
          </a:xfrm>
        </p:grpSpPr>
        <p:pic>
          <p:nvPicPr>
            <p:cNvPr descr="Image result for icon document" id="783" name="Google Shape;783;p113"/>
            <p:cNvPicPr preferRelativeResize="0"/>
            <p:nvPr/>
          </p:nvPicPr>
          <p:blipFill rotWithShape="1">
            <a:blip r:embed="rId4">
              <a:alphaModFix/>
            </a:blip>
            <a:srcRect b="14067" l="11789" r="25534" t="0"/>
            <a:stretch/>
          </p:blipFill>
          <p:spPr>
            <a:xfrm>
              <a:off x="2949314" y="2654070"/>
              <a:ext cx="1665549" cy="2283546"/>
            </a:xfrm>
            <a:prstGeom prst="rect">
              <a:avLst/>
            </a:prstGeom>
            <a:noFill/>
            <a:ln>
              <a:noFill/>
            </a:ln>
          </p:spPr>
        </p:pic>
        <p:pic>
          <p:nvPicPr>
            <p:cNvPr descr="Image result for icon document" id="784" name="Google Shape;784;p113"/>
            <p:cNvPicPr preferRelativeResize="0"/>
            <p:nvPr/>
          </p:nvPicPr>
          <p:blipFill rotWithShape="1">
            <a:blip r:embed="rId4">
              <a:alphaModFix/>
            </a:blip>
            <a:srcRect b="14067" l="11789" r="25534" t="0"/>
            <a:stretch/>
          </p:blipFill>
          <p:spPr>
            <a:xfrm>
              <a:off x="3101714" y="2806470"/>
              <a:ext cx="1665549" cy="2283546"/>
            </a:xfrm>
            <a:prstGeom prst="rect">
              <a:avLst/>
            </a:prstGeom>
            <a:noFill/>
            <a:ln>
              <a:noFill/>
            </a:ln>
          </p:spPr>
        </p:pic>
        <p:pic>
          <p:nvPicPr>
            <p:cNvPr descr="Image result for icon document" id="785" name="Google Shape;785;p113"/>
            <p:cNvPicPr preferRelativeResize="0"/>
            <p:nvPr/>
          </p:nvPicPr>
          <p:blipFill rotWithShape="1">
            <a:blip r:embed="rId4">
              <a:alphaModFix/>
            </a:blip>
            <a:srcRect b="14067" l="11789" r="25534" t="0"/>
            <a:stretch/>
          </p:blipFill>
          <p:spPr>
            <a:xfrm>
              <a:off x="3254114" y="2958870"/>
              <a:ext cx="1665549" cy="2283546"/>
            </a:xfrm>
            <a:prstGeom prst="rect">
              <a:avLst/>
            </a:prstGeom>
            <a:noFill/>
            <a:ln>
              <a:noFill/>
            </a:ln>
          </p:spPr>
        </p:pic>
      </p:grpSp>
      <p:pic>
        <p:nvPicPr>
          <p:cNvPr descr="Stack Of Papers Clipart | Printables Corner with Stack Of Papers Drawing  2018 » Clipart Station" id="786" name="Google Shape;786;p113"/>
          <p:cNvPicPr preferRelativeResize="0"/>
          <p:nvPr/>
        </p:nvPicPr>
        <p:blipFill rotWithShape="1">
          <a:blip r:embed="rId5">
            <a:alphaModFix/>
          </a:blip>
          <a:srcRect b="8480" l="11479" r="9947" t="3545"/>
          <a:stretch/>
        </p:blipFill>
        <p:spPr>
          <a:xfrm>
            <a:off x="1275208" y="1701837"/>
            <a:ext cx="2507456" cy="2807493"/>
          </a:xfrm>
          <a:prstGeom prst="rect">
            <a:avLst/>
          </a:prstGeom>
          <a:noFill/>
          <a:ln>
            <a:noFill/>
          </a:ln>
        </p:spPr>
      </p:pic>
      <p:grpSp>
        <p:nvGrpSpPr>
          <p:cNvPr id="787" name="Google Shape;787;p113"/>
          <p:cNvGrpSpPr/>
          <p:nvPr/>
        </p:nvGrpSpPr>
        <p:grpSpPr>
          <a:xfrm>
            <a:off x="5994943" y="2493995"/>
            <a:ext cx="1402425" cy="934425"/>
            <a:chOff x="7993258" y="3325327"/>
            <a:chExt cx="1869900" cy="1245900"/>
          </a:xfrm>
        </p:grpSpPr>
        <p:sp>
          <p:nvSpPr>
            <p:cNvPr id="788" name="Google Shape;788;p113"/>
            <p:cNvSpPr/>
            <p:nvPr/>
          </p:nvSpPr>
          <p:spPr>
            <a:xfrm>
              <a:off x="7993258" y="3325327"/>
              <a:ext cx="1869900" cy="1245900"/>
            </a:xfrm>
            <a:prstGeom prst="roundRect">
              <a:avLst>
                <a:gd fmla="val 16667" name="adj"/>
              </a:avLst>
            </a:prstGeom>
            <a:solidFill>
              <a:schemeClr val="lt1"/>
            </a:solidFill>
            <a:ln cap="flat" cmpd="sng" w="762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cxnSp>
          <p:nvCxnSpPr>
            <p:cNvPr id="789" name="Google Shape;789;p113"/>
            <p:cNvCxnSpPr/>
            <p:nvPr/>
          </p:nvCxnSpPr>
          <p:spPr>
            <a:xfrm>
              <a:off x="8364134" y="3668362"/>
              <a:ext cx="1158900" cy="0"/>
            </a:xfrm>
            <a:prstGeom prst="straightConnector1">
              <a:avLst/>
            </a:prstGeom>
            <a:noFill/>
            <a:ln cap="flat" cmpd="sng" w="57150">
              <a:solidFill>
                <a:schemeClr val="dk1"/>
              </a:solidFill>
              <a:prstDash val="solid"/>
              <a:miter lim="800000"/>
              <a:headEnd len="sm" w="sm" type="none"/>
              <a:tailEnd len="sm" w="sm" type="none"/>
            </a:ln>
          </p:spPr>
        </p:cxnSp>
        <p:cxnSp>
          <p:nvCxnSpPr>
            <p:cNvPr id="790" name="Google Shape;790;p113"/>
            <p:cNvCxnSpPr/>
            <p:nvPr/>
          </p:nvCxnSpPr>
          <p:spPr>
            <a:xfrm>
              <a:off x="8366710" y="3939909"/>
              <a:ext cx="1158900" cy="0"/>
            </a:xfrm>
            <a:prstGeom prst="straightConnector1">
              <a:avLst/>
            </a:prstGeom>
            <a:noFill/>
            <a:ln cap="flat" cmpd="sng" w="57150">
              <a:solidFill>
                <a:schemeClr val="dk1"/>
              </a:solidFill>
              <a:prstDash val="solid"/>
              <a:miter lim="800000"/>
              <a:headEnd len="sm" w="sm" type="none"/>
              <a:tailEnd len="sm" w="sm" type="none"/>
            </a:ln>
          </p:spPr>
        </p:cxnSp>
        <p:cxnSp>
          <p:nvCxnSpPr>
            <p:cNvPr id="791" name="Google Shape;791;p113"/>
            <p:cNvCxnSpPr/>
            <p:nvPr/>
          </p:nvCxnSpPr>
          <p:spPr>
            <a:xfrm>
              <a:off x="8366710" y="4223911"/>
              <a:ext cx="1158900" cy="0"/>
            </a:xfrm>
            <a:prstGeom prst="straightConnector1">
              <a:avLst/>
            </a:prstGeom>
            <a:noFill/>
            <a:ln cap="flat" cmpd="sng" w="57150">
              <a:solidFill>
                <a:schemeClr val="dk1"/>
              </a:solidFill>
              <a:prstDash val="solid"/>
              <a:miter lim="800000"/>
              <a:headEnd len="sm" w="sm" type="none"/>
              <a:tailEnd len="sm" w="sm" type="none"/>
            </a:ln>
          </p:spPr>
        </p:cxnSp>
      </p:grpSp>
      <p:sp>
        <p:nvSpPr>
          <p:cNvPr id="792" name="Google Shape;792;p113"/>
          <p:cNvSpPr/>
          <p:nvPr/>
        </p:nvSpPr>
        <p:spPr>
          <a:xfrm>
            <a:off x="6340870" y="2678974"/>
            <a:ext cx="359100" cy="144600"/>
          </a:xfrm>
          <a:prstGeom prst="rect">
            <a:avLst/>
          </a:prstGeom>
          <a:solidFill>
            <a:schemeClr val="accent4">
              <a:alpha val="54120"/>
            </a:schemeClr>
          </a:solidFill>
          <a:ln cap="flat" cmpd="sng" w="12700">
            <a:solidFill>
              <a:srgbClr val="BF9000"/>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793" name="Google Shape;793;p113"/>
          <p:cNvSpPr/>
          <p:nvPr/>
        </p:nvSpPr>
        <p:spPr>
          <a:xfrm>
            <a:off x="6728267" y="2882181"/>
            <a:ext cx="359100" cy="144600"/>
          </a:xfrm>
          <a:prstGeom prst="rect">
            <a:avLst/>
          </a:prstGeom>
          <a:solidFill>
            <a:schemeClr val="accent4">
              <a:alpha val="54120"/>
            </a:schemeClr>
          </a:solidFill>
          <a:ln cap="flat" cmpd="sng" w="12700">
            <a:solidFill>
              <a:srgbClr val="BF9000"/>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794" name="Google Shape;794;p113"/>
          <p:cNvSpPr/>
          <p:nvPr/>
        </p:nvSpPr>
        <p:spPr>
          <a:xfrm>
            <a:off x="6455170" y="3097288"/>
            <a:ext cx="359100" cy="144600"/>
          </a:xfrm>
          <a:prstGeom prst="rect">
            <a:avLst/>
          </a:prstGeom>
          <a:solidFill>
            <a:schemeClr val="accent4">
              <a:alpha val="54120"/>
            </a:schemeClr>
          </a:solidFill>
          <a:ln cap="flat" cmpd="sng" w="12700">
            <a:solidFill>
              <a:srgbClr val="BF9000"/>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795" name="Google Shape;795;p113"/>
          <p:cNvSpPr/>
          <p:nvPr/>
        </p:nvSpPr>
        <p:spPr>
          <a:xfrm>
            <a:off x="3723258" y="3241948"/>
            <a:ext cx="2888938" cy="647686"/>
          </a:xfrm>
          <a:custGeom>
            <a:rect b="b" l="l" r="r" t="t"/>
            <a:pathLst>
              <a:path extrusionOk="0" h="500144" w="3751868">
                <a:moveTo>
                  <a:pt x="3751868" y="0"/>
                </a:moveTo>
                <a:cubicBezTo>
                  <a:pt x="3366940" y="241955"/>
                  <a:pt x="2982012" y="483910"/>
                  <a:pt x="2441542" y="499621"/>
                </a:cubicBezTo>
                <a:cubicBezTo>
                  <a:pt x="1901072" y="515332"/>
                  <a:pt x="915971" y="172825"/>
                  <a:pt x="509047" y="94268"/>
                </a:cubicBezTo>
                <a:cubicBezTo>
                  <a:pt x="102123" y="15711"/>
                  <a:pt x="51061" y="21995"/>
                  <a:pt x="0" y="28280"/>
                </a:cubicBezTo>
              </a:path>
            </a:pathLst>
          </a:custGeom>
          <a:noFill/>
          <a:ln cap="flat" cmpd="sng" w="76200">
            <a:solidFill>
              <a:srgbClr val="FF0000"/>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796" name="Google Shape;796;p113"/>
          <p:cNvSpPr/>
          <p:nvPr/>
        </p:nvSpPr>
        <p:spPr>
          <a:xfrm rot="464420">
            <a:off x="3658575" y="3056504"/>
            <a:ext cx="2924969" cy="309274"/>
          </a:xfrm>
          <a:custGeom>
            <a:rect b="b" l="l" r="r" t="t"/>
            <a:pathLst>
              <a:path extrusionOk="0" h="500144" w="3751868">
                <a:moveTo>
                  <a:pt x="3751868" y="0"/>
                </a:moveTo>
                <a:cubicBezTo>
                  <a:pt x="3366940" y="241955"/>
                  <a:pt x="2982012" y="483910"/>
                  <a:pt x="2441542" y="499621"/>
                </a:cubicBezTo>
                <a:cubicBezTo>
                  <a:pt x="1901072" y="515332"/>
                  <a:pt x="915971" y="172825"/>
                  <a:pt x="509047" y="94268"/>
                </a:cubicBezTo>
                <a:cubicBezTo>
                  <a:pt x="102123" y="15711"/>
                  <a:pt x="51061" y="21995"/>
                  <a:pt x="0" y="28280"/>
                </a:cubicBezTo>
              </a:path>
            </a:pathLst>
          </a:custGeom>
          <a:noFill/>
          <a:ln cap="flat" cmpd="sng" w="76200">
            <a:solidFill>
              <a:srgbClr val="FF0000"/>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797" name="Google Shape;797;p113"/>
          <p:cNvSpPr/>
          <p:nvPr/>
        </p:nvSpPr>
        <p:spPr>
          <a:xfrm rot="-531478">
            <a:off x="3729579" y="3473760"/>
            <a:ext cx="2923810" cy="310001"/>
          </a:xfrm>
          <a:custGeom>
            <a:rect b="b" l="l" r="r" t="t"/>
            <a:pathLst>
              <a:path extrusionOk="0" h="500144" w="3751868">
                <a:moveTo>
                  <a:pt x="3751868" y="0"/>
                </a:moveTo>
                <a:cubicBezTo>
                  <a:pt x="3366940" y="241955"/>
                  <a:pt x="2982012" y="483910"/>
                  <a:pt x="2441542" y="499621"/>
                </a:cubicBezTo>
                <a:cubicBezTo>
                  <a:pt x="1901072" y="515332"/>
                  <a:pt x="915971" y="172825"/>
                  <a:pt x="509047" y="94268"/>
                </a:cubicBezTo>
                <a:cubicBezTo>
                  <a:pt x="102123" y="15711"/>
                  <a:pt x="51061" y="21995"/>
                  <a:pt x="0" y="28280"/>
                </a:cubicBezTo>
              </a:path>
            </a:pathLst>
          </a:custGeom>
          <a:noFill/>
          <a:ln cap="flat" cmpd="sng" w="76200">
            <a:solidFill>
              <a:srgbClr val="FF0000"/>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798" name="Google Shape;798;p113"/>
          <p:cNvSpPr txBox="1"/>
          <p:nvPr/>
        </p:nvSpPr>
        <p:spPr>
          <a:xfrm>
            <a:off x="4400625" y="4108750"/>
            <a:ext cx="4252200" cy="7464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2200">
                <a:solidFill>
                  <a:schemeClr val="dk1"/>
                </a:solidFill>
                <a:latin typeface="Calibri"/>
                <a:ea typeface="Calibri"/>
                <a:cs typeface="Calibri"/>
                <a:sym typeface="Calibri"/>
              </a:rPr>
              <a:t>More info is in the source text - </a:t>
            </a:r>
            <a:br>
              <a:rPr lang="en-GB" sz="2200">
                <a:latin typeface="Calibri"/>
                <a:ea typeface="Calibri"/>
                <a:cs typeface="Calibri"/>
                <a:sym typeface="Calibri"/>
              </a:rPr>
            </a:br>
            <a:r>
              <a:rPr lang="en-GB" sz="2200">
                <a:solidFill>
                  <a:schemeClr val="dk1"/>
                </a:solidFill>
                <a:latin typeface="Calibri"/>
                <a:ea typeface="Calibri"/>
                <a:cs typeface="Calibri"/>
                <a:sym typeface="Calibri"/>
              </a:rPr>
              <a:t>g</a:t>
            </a:r>
            <a:r>
              <a:rPr lang="en-GB" sz="2200">
                <a:solidFill>
                  <a:schemeClr val="dk1"/>
                </a:solidFill>
                <a:latin typeface="Calibri"/>
                <a:ea typeface="Calibri"/>
                <a:cs typeface="Calibri"/>
                <a:sym typeface="Calibri"/>
              </a:rPr>
              <a:t>o look for it...</a:t>
            </a:r>
            <a:endParaRPr sz="2200">
              <a:latin typeface="Calibri"/>
              <a:ea typeface="Calibri"/>
              <a:cs typeface="Calibri"/>
              <a:sym typeface="Calibri"/>
            </a:endParaRPr>
          </a:p>
        </p:txBody>
      </p:sp>
      <p:grpSp>
        <p:nvGrpSpPr>
          <p:cNvPr id="799" name="Google Shape;799;p113"/>
          <p:cNvGrpSpPr/>
          <p:nvPr/>
        </p:nvGrpSpPr>
        <p:grpSpPr>
          <a:xfrm>
            <a:off x="3782664" y="2219152"/>
            <a:ext cx="2049899" cy="768617"/>
            <a:chOff x="5043552" y="2958870"/>
            <a:chExt cx="2733198" cy="1024823"/>
          </a:xfrm>
        </p:grpSpPr>
        <p:cxnSp>
          <p:nvCxnSpPr>
            <p:cNvPr id="800" name="Google Shape;800;p113"/>
            <p:cNvCxnSpPr/>
            <p:nvPr/>
          </p:nvCxnSpPr>
          <p:spPr>
            <a:xfrm>
              <a:off x="5043552" y="2958870"/>
              <a:ext cx="990600" cy="0"/>
            </a:xfrm>
            <a:prstGeom prst="straightConnector1">
              <a:avLst/>
            </a:prstGeom>
            <a:noFill/>
            <a:ln cap="flat" cmpd="sng" w="76200">
              <a:solidFill>
                <a:schemeClr val="dk1"/>
              </a:solidFill>
              <a:prstDash val="solid"/>
              <a:miter lim="800000"/>
              <a:headEnd len="sm" w="sm" type="none"/>
              <a:tailEnd len="sm" w="sm" type="none"/>
            </a:ln>
          </p:spPr>
        </p:cxnSp>
        <p:cxnSp>
          <p:nvCxnSpPr>
            <p:cNvPr id="801" name="Google Shape;801;p113"/>
            <p:cNvCxnSpPr/>
            <p:nvPr/>
          </p:nvCxnSpPr>
          <p:spPr>
            <a:xfrm>
              <a:off x="6341334" y="3486293"/>
              <a:ext cx="0" cy="497400"/>
            </a:xfrm>
            <a:prstGeom prst="straightConnector1">
              <a:avLst/>
            </a:prstGeom>
            <a:noFill/>
            <a:ln cap="flat" cmpd="sng" w="76200">
              <a:solidFill>
                <a:schemeClr val="dk1"/>
              </a:solidFill>
              <a:prstDash val="solid"/>
              <a:miter lim="800000"/>
              <a:headEnd len="sm" w="sm" type="none"/>
              <a:tailEnd len="sm" w="sm" type="none"/>
            </a:ln>
          </p:spPr>
        </p:cxnSp>
        <p:cxnSp>
          <p:nvCxnSpPr>
            <p:cNvPr id="802" name="Google Shape;802;p113"/>
            <p:cNvCxnSpPr/>
            <p:nvPr/>
          </p:nvCxnSpPr>
          <p:spPr>
            <a:xfrm flipH="1" rot="10800000">
              <a:off x="6305550" y="3939843"/>
              <a:ext cx="1471200" cy="8400"/>
            </a:xfrm>
            <a:prstGeom prst="straightConnector1">
              <a:avLst/>
            </a:prstGeom>
            <a:noFill/>
            <a:ln cap="flat" cmpd="sng" w="76200">
              <a:solidFill>
                <a:schemeClr val="dk1"/>
              </a:solidFill>
              <a:prstDash val="solid"/>
              <a:miter lim="800000"/>
              <a:headEnd len="sm" w="sm" type="none"/>
              <a:tailEnd len="med" w="med" type="triangle"/>
            </a:ln>
          </p:spPr>
        </p:cxnSp>
      </p:grpSp>
      <p:grpSp>
        <p:nvGrpSpPr>
          <p:cNvPr id="803" name="Google Shape;803;p113"/>
          <p:cNvGrpSpPr/>
          <p:nvPr/>
        </p:nvGrpSpPr>
        <p:grpSpPr>
          <a:xfrm>
            <a:off x="4252784" y="1584888"/>
            <a:ext cx="994140" cy="1089938"/>
            <a:chOff x="5622428" y="2086253"/>
            <a:chExt cx="1437241" cy="1477682"/>
          </a:xfrm>
        </p:grpSpPr>
        <p:sp>
          <p:nvSpPr>
            <p:cNvPr id="804" name="Google Shape;804;p113"/>
            <p:cNvSpPr/>
            <p:nvPr/>
          </p:nvSpPr>
          <p:spPr>
            <a:xfrm>
              <a:off x="6117431" y="3090728"/>
              <a:ext cx="440700" cy="3957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805" name="Google Shape;805;p113"/>
            <p:cNvSpPr/>
            <p:nvPr/>
          </p:nvSpPr>
          <p:spPr>
            <a:xfrm>
              <a:off x="6034088" y="2750628"/>
              <a:ext cx="524100" cy="3402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pic>
          <p:nvPicPr>
            <p:cNvPr descr="Robot with solid fill" id="806" name="Google Shape;806;p113"/>
            <p:cNvPicPr preferRelativeResize="0"/>
            <p:nvPr/>
          </p:nvPicPr>
          <p:blipFill rotWithShape="1">
            <a:blip r:embed="rId6">
              <a:alphaModFix/>
            </a:blip>
            <a:srcRect b="0" l="0" r="0" t="0"/>
            <a:stretch/>
          </p:blipFill>
          <p:spPr>
            <a:xfrm>
              <a:off x="5622428" y="2086253"/>
              <a:ext cx="1437241" cy="1477682"/>
            </a:xfrm>
            <a:prstGeom prst="rect">
              <a:avLst/>
            </a:prstGeom>
            <a:noFill/>
            <a:ln>
              <a:noFill/>
            </a:ln>
          </p:spPr>
        </p:pic>
      </p:grpSp>
      <p:sp>
        <p:nvSpPr>
          <p:cNvPr id="807" name="Google Shape;807;p113"/>
          <p:cNvSpPr/>
          <p:nvPr/>
        </p:nvSpPr>
        <p:spPr>
          <a:xfrm rot="-5128428">
            <a:off x="3521807" y="2736092"/>
            <a:ext cx="258506" cy="321090"/>
          </a:xfrm>
          <a:prstGeom prst="triangle">
            <a:avLst>
              <a:gd fmla="val 50000" name="adj"/>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113"/>
          <p:cNvSpPr/>
          <p:nvPr/>
        </p:nvSpPr>
        <p:spPr>
          <a:xfrm rot="-5128428">
            <a:off x="3521807" y="3114042"/>
            <a:ext cx="258506" cy="321090"/>
          </a:xfrm>
          <a:prstGeom prst="triangle">
            <a:avLst>
              <a:gd fmla="val 50000" name="adj"/>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113"/>
          <p:cNvSpPr/>
          <p:nvPr/>
        </p:nvSpPr>
        <p:spPr>
          <a:xfrm rot="-5128428">
            <a:off x="3483182" y="3542192"/>
            <a:ext cx="258506" cy="321090"/>
          </a:xfrm>
          <a:prstGeom prst="triangle">
            <a:avLst>
              <a:gd fmla="val 50000" name="adj"/>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3" name="Shape 813"/>
        <p:cNvGrpSpPr/>
        <p:nvPr/>
      </p:nvGrpSpPr>
      <p:grpSpPr>
        <a:xfrm>
          <a:off x="0" y="0"/>
          <a:ext cx="0" cy="0"/>
          <a:chOff x="0" y="0"/>
          <a:chExt cx="0" cy="0"/>
        </a:xfrm>
      </p:grpSpPr>
      <p:pic>
        <p:nvPicPr>
          <p:cNvPr id="814" name="Google Shape;814;p114"/>
          <p:cNvPicPr preferRelativeResize="0"/>
          <p:nvPr/>
        </p:nvPicPr>
        <p:blipFill>
          <a:blip r:embed="rId3">
            <a:alphaModFix/>
          </a:blip>
          <a:stretch>
            <a:fillRect/>
          </a:stretch>
        </p:blipFill>
        <p:spPr>
          <a:xfrm>
            <a:off x="3734613" y="2092100"/>
            <a:ext cx="2215479" cy="1089925"/>
          </a:xfrm>
          <a:prstGeom prst="rect">
            <a:avLst/>
          </a:prstGeom>
          <a:noFill/>
          <a:ln>
            <a:noFill/>
          </a:ln>
        </p:spPr>
      </p:pic>
      <p:pic>
        <p:nvPicPr>
          <p:cNvPr id="815" name="Google Shape;815;p114"/>
          <p:cNvPicPr preferRelativeResize="0"/>
          <p:nvPr/>
        </p:nvPicPr>
        <p:blipFill rotWithShape="1">
          <a:blip r:embed="rId4">
            <a:alphaModFix/>
          </a:blip>
          <a:srcRect b="0" l="0" r="0" t="0"/>
          <a:stretch/>
        </p:blipFill>
        <p:spPr>
          <a:xfrm>
            <a:off x="6023047" y="1627160"/>
            <a:ext cx="1512160" cy="1512160"/>
          </a:xfrm>
          <a:prstGeom prst="rect">
            <a:avLst/>
          </a:prstGeom>
          <a:noFill/>
          <a:ln>
            <a:noFill/>
          </a:ln>
        </p:spPr>
      </p:pic>
      <p:grpSp>
        <p:nvGrpSpPr>
          <p:cNvPr id="816" name="Google Shape;816;p114"/>
          <p:cNvGrpSpPr/>
          <p:nvPr/>
        </p:nvGrpSpPr>
        <p:grpSpPr>
          <a:xfrm>
            <a:off x="7926284" y="2319113"/>
            <a:ext cx="619124" cy="331081"/>
            <a:chOff x="7993257" y="3325329"/>
            <a:chExt cx="1869900" cy="926100"/>
          </a:xfrm>
        </p:grpSpPr>
        <p:sp>
          <p:nvSpPr>
            <p:cNvPr id="817" name="Google Shape;817;p114"/>
            <p:cNvSpPr/>
            <p:nvPr/>
          </p:nvSpPr>
          <p:spPr>
            <a:xfrm>
              <a:off x="7993257" y="3325329"/>
              <a:ext cx="1869900" cy="926100"/>
            </a:xfrm>
            <a:prstGeom prst="roundRect">
              <a:avLst>
                <a:gd fmla="val 16667" name="adj"/>
              </a:avLst>
            </a:prstGeom>
            <a:solidFill>
              <a:schemeClr val="lt1"/>
            </a:solidFill>
            <a:ln cap="flat" cmpd="sng" w="38100">
              <a:solidFill>
                <a:srgbClr val="548135"/>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cxnSp>
          <p:nvCxnSpPr>
            <p:cNvPr id="818" name="Google Shape;818;p114"/>
            <p:cNvCxnSpPr/>
            <p:nvPr/>
          </p:nvCxnSpPr>
          <p:spPr>
            <a:xfrm>
              <a:off x="8364134" y="3668362"/>
              <a:ext cx="1158900" cy="0"/>
            </a:xfrm>
            <a:prstGeom prst="straightConnector1">
              <a:avLst/>
            </a:prstGeom>
            <a:noFill/>
            <a:ln cap="flat" cmpd="sng" w="38100">
              <a:solidFill>
                <a:srgbClr val="548135"/>
              </a:solidFill>
              <a:prstDash val="solid"/>
              <a:miter lim="800000"/>
              <a:headEnd len="sm" w="sm" type="none"/>
              <a:tailEnd len="sm" w="sm" type="none"/>
            </a:ln>
          </p:spPr>
        </p:cxnSp>
        <p:cxnSp>
          <p:nvCxnSpPr>
            <p:cNvPr id="819" name="Google Shape;819;p114"/>
            <p:cNvCxnSpPr/>
            <p:nvPr/>
          </p:nvCxnSpPr>
          <p:spPr>
            <a:xfrm>
              <a:off x="8366710" y="3939909"/>
              <a:ext cx="1158900" cy="0"/>
            </a:xfrm>
            <a:prstGeom prst="straightConnector1">
              <a:avLst/>
            </a:prstGeom>
            <a:noFill/>
            <a:ln cap="flat" cmpd="sng" w="38100">
              <a:solidFill>
                <a:srgbClr val="548135"/>
              </a:solidFill>
              <a:prstDash val="solid"/>
              <a:miter lim="800000"/>
              <a:headEnd len="sm" w="sm" type="none"/>
              <a:tailEnd len="sm" w="sm" type="none"/>
            </a:ln>
          </p:spPr>
        </p:cxnSp>
      </p:grpSp>
      <p:grpSp>
        <p:nvGrpSpPr>
          <p:cNvPr id="820" name="Google Shape;820;p114"/>
          <p:cNvGrpSpPr/>
          <p:nvPr/>
        </p:nvGrpSpPr>
        <p:grpSpPr>
          <a:xfrm>
            <a:off x="7931853" y="2781299"/>
            <a:ext cx="619124" cy="238739"/>
            <a:chOff x="7993257" y="3325329"/>
            <a:chExt cx="1869900" cy="667800"/>
          </a:xfrm>
        </p:grpSpPr>
        <p:sp>
          <p:nvSpPr>
            <p:cNvPr id="821" name="Google Shape;821;p114"/>
            <p:cNvSpPr/>
            <p:nvPr/>
          </p:nvSpPr>
          <p:spPr>
            <a:xfrm>
              <a:off x="7993257" y="3325329"/>
              <a:ext cx="1869900" cy="667800"/>
            </a:xfrm>
            <a:prstGeom prst="roundRect">
              <a:avLst>
                <a:gd fmla="val 16667" name="adj"/>
              </a:avLst>
            </a:prstGeom>
            <a:solidFill>
              <a:schemeClr val="lt1"/>
            </a:solidFill>
            <a:ln cap="flat" cmpd="sng" w="38100">
              <a:solidFill>
                <a:srgbClr val="548135"/>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cxnSp>
          <p:nvCxnSpPr>
            <p:cNvPr id="822" name="Google Shape;822;p114"/>
            <p:cNvCxnSpPr/>
            <p:nvPr/>
          </p:nvCxnSpPr>
          <p:spPr>
            <a:xfrm>
              <a:off x="8364134" y="3668362"/>
              <a:ext cx="1158900" cy="0"/>
            </a:xfrm>
            <a:prstGeom prst="straightConnector1">
              <a:avLst/>
            </a:prstGeom>
            <a:noFill/>
            <a:ln cap="flat" cmpd="sng" w="38100">
              <a:solidFill>
                <a:srgbClr val="548135"/>
              </a:solidFill>
              <a:prstDash val="solid"/>
              <a:miter lim="800000"/>
              <a:headEnd len="sm" w="sm" type="none"/>
              <a:tailEnd len="sm" w="sm" type="none"/>
            </a:ln>
          </p:spPr>
        </p:cxnSp>
      </p:grpSp>
      <p:sp>
        <p:nvSpPr>
          <p:cNvPr id="823" name="Google Shape;823;p114"/>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dk1"/>
              </a:buClr>
              <a:buSzPts val="3300"/>
              <a:buFont typeface="Arial"/>
              <a:buNone/>
            </a:pPr>
            <a:r>
              <a:rPr b="1" i="1" lang="en-GB" sz="3600">
                <a:latin typeface="Calibri"/>
                <a:ea typeface="Calibri"/>
                <a:cs typeface="Calibri"/>
                <a:sym typeface="Calibri"/>
              </a:rPr>
              <a:t>Interactive</a:t>
            </a:r>
            <a:r>
              <a:rPr lang="en-GB" sz="3600">
                <a:latin typeface="Calibri"/>
                <a:ea typeface="Calibri"/>
                <a:cs typeface="Calibri"/>
                <a:sym typeface="Calibri"/>
              </a:rPr>
              <a:t> Summarization!</a:t>
            </a:r>
            <a:br>
              <a:rPr lang="en-GB" sz="3600">
                <a:latin typeface="Calibri"/>
                <a:ea typeface="Calibri"/>
                <a:cs typeface="Calibri"/>
                <a:sym typeface="Calibri"/>
              </a:rPr>
            </a:br>
            <a:r>
              <a:rPr lang="en-GB" sz="3600">
                <a:latin typeface="Calibri"/>
                <a:ea typeface="Calibri"/>
                <a:cs typeface="Calibri"/>
                <a:sym typeface="Calibri"/>
              </a:rPr>
              <a:t>Put the human in the loop</a:t>
            </a:r>
            <a:endParaRPr sz="3600">
              <a:latin typeface="Calibri"/>
              <a:ea typeface="Calibri"/>
              <a:cs typeface="Calibri"/>
              <a:sym typeface="Calibri"/>
            </a:endParaRPr>
          </a:p>
        </p:txBody>
      </p:sp>
      <p:grpSp>
        <p:nvGrpSpPr>
          <p:cNvPr id="824" name="Google Shape;824;p114"/>
          <p:cNvGrpSpPr/>
          <p:nvPr/>
        </p:nvGrpSpPr>
        <p:grpSpPr>
          <a:xfrm>
            <a:off x="2211986" y="1990552"/>
            <a:ext cx="1477762" cy="1941259"/>
            <a:chOff x="2949314" y="2654070"/>
            <a:chExt cx="1970349" cy="2588346"/>
          </a:xfrm>
        </p:grpSpPr>
        <p:pic>
          <p:nvPicPr>
            <p:cNvPr descr="Image result for icon document" id="825" name="Google Shape;825;p114"/>
            <p:cNvPicPr preferRelativeResize="0"/>
            <p:nvPr/>
          </p:nvPicPr>
          <p:blipFill rotWithShape="1">
            <a:blip r:embed="rId5">
              <a:alphaModFix/>
            </a:blip>
            <a:srcRect b="14067" l="11789" r="25534" t="0"/>
            <a:stretch/>
          </p:blipFill>
          <p:spPr>
            <a:xfrm>
              <a:off x="2949314" y="2654070"/>
              <a:ext cx="1665549" cy="2283546"/>
            </a:xfrm>
            <a:prstGeom prst="rect">
              <a:avLst/>
            </a:prstGeom>
            <a:noFill/>
            <a:ln>
              <a:noFill/>
            </a:ln>
          </p:spPr>
        </p:pic>
        <p:pic>
          <p:nvPicPr>
            <p:cNvPr descr="Image result for icon document" id="826" name="Google Shape;826;p114"/>
            <p:cNvPicPr preferRelativeResize="0"/>
            <p:nvPr/>
          </p:nvPicPr>
          <p:blipFill rotWithShape="1">
            <a:blip r:embed="rId5">
              <a:alphaModFix/>
            </a:blip>
            <a:srcRect b="14067" l="11789" r="25534" t="0"/>
            <a:stretch/>
          </p:blipFill>
          <p:spPr>
            <a:xfrm>
              <a:off x="3101714" y="2806470"/>
              <a:ext cx="1665549" cy="2283546"/>
            </a:xfrm>
            <a:prstGeom prst="rect">
              <a:avLst/>
            </a:prstGeom>
            <a:noFill/>
            <a:ln>
              <a:noFill/>
            </a:ln>
          </p:spPr>
        </p:pic>
        <p:pic>
          <p:nvPicPr>
            <p:cNvPr descr="Image result for icon document" id="827" name="Google Shape;827;p114"/>
            <p:cNvPicPr preferRelativeResize="0"/>
            <p:nvPr/>
          </p:nvPicPr>
          <p:blipFill rotWithShape="1">
            <a:blip r:embed="rId5">
              <a:alphaModFix/>
            </a:blip>
            <a:srcRect b="14067" l="11789" r="25534" t="0"/>
            <a:stretch/>
          </p:blipFill>
          <p:spPr>
            <a:xfrm>
              <a:off x="3254114" y="2958870"/>
              <a:ext cx="1665549" cy="2283546"/>
            </a:xfrm>
            <a:prstGeom prst="rect">
              <a:avLst/>
            </a:prstGeom>
            <a:noFill/>
            <a:ln>
              <a:noFill/>
            </a:ln>
          </p:spPr>
        </p:pic>
      </p:grpSp>
      <p:pic>
        <p:nvPicPr>
          <p:cNvPr descr="Stack Of Papers Clipart | Printables Corner with Stack Of Papers Drawing  2018 » Clipart Station" id="828" name="Google Shape;828;p114"/>
          <p:cNvPicPr preferRelativeResize="0"/>
          <p:nvPr/>
        </p:nvPicPr>
        <p:blipFill rotWithShape="1">
          <a:blip r:embed="rId6">
            <a:alphaModFix/>
          </a:blip>
          <a:srcRect b="8480" l="11479" r="9947" t="3545"/>
          <a:stretch/>
        </p:blipFill>
        <p:spPr>
          <a:xfrm>
            <a:off x="1275208" y="1701837"/>
            <a:ext cx="2507456" cy="2807493"/>
          </a:xfrm>
          <a:prstGeom prst="rect">
            <a:avLst/>
          </a:prstGeom>
          <a:noFill/>
          <a:ln>
            <a:noFill/>
          </a:ln>
        </p:spPr>
      </p:pic>
      <p:grpSp>
        <p:nvGrpSpPr>
          <p:cNvPr id="829" name="Google Shape;829;p114"/>
          <p:cNvGrpSpPr/>
          <p:nvPr/>
        </p:nvGrpSpPr>
        <p:grpSpPr>
          <a:xfrm>
            <a:off x="5994943" y="2493995"/>
            <a:ext cx="1402425" cy="934425"/>
            <a:chOff x="7993258" y="3325327"/>
            <a:chExt cx="1869900" cy="1245900"/>
          </a:xfrm>
        </p:grpSpPr>
        <p:sp>
          <p:nvSpPr>
            <p:cNvPr id="830" name="Google Shape;830;p114"/>
            <p:cNvSpPr/>
            <p:nvPr/>
          </p:nvSpPr>
          <p:spPr>
            <a:xfrm>
              <a:off x="7993258" y="3325327"/>
              <a:ext cx="1869900" cy="1245900"/>
            </a:xfrm>
            <a:prstGeom prst="roundRect">
              <a:avLst>
                <a:gd fmla="val 16667" name="adj"/>
              </a:avLst>
            </a:prstGeom>
            <a:solidFill>
              <a:schemeClr val="lt1"/>
            </a:solidFill>
            <a:ln cap="flat" cmpd="sng" w="762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cxnSp>
          <p:nvCxnSpPr>
            <p:cNvPr id="831" name="Google Shape;831;p114"/>
            <p:cNvCxnSpPr/>
            <p:nvPr/>
          </p:nvCxnSpPr>
          <p:spPr>
            <a:xfrm>
              <a:off x="8364134" y="3668362"/>
              <a:ext cx="1158900" cy="0"/>
            </a:xfrm>
            <a:prstGeom prst="straightConnector1">
              <a:avLst/>
            </a:prstGeom>
            <a:noFill/>
            <a:ln cap="flat" cmpd="sng" w="57150">
              <a:solidFill>
                <a:schemeClr val="dk1"/>
              </a:solidFill>
              <a:prstDash val="solid"/>
              <a:miter lim="800000"/>
              <a:headEnd len="sm" w="sm" type="none"/>
              <a:tailEnd len="sm" w="sm" type="none"/>
            </a:ln>
          </p:spPr>
        </p:cxnSp>
        <p:cxnSp>
          <p:nvCxnSpPr>
            <p:cNvPr id="832" name="Google Shape;832;p114"/>
            <p:cNvCxnSpPr/>
            <p:nvPr/>
          </p:nvCxnSpPr>
          <p:spPr>
            <a:xfrm>
              <a:off x="8366710" y="3939909"/>
              <a:ext cx="1158900" cy="0"/>
            </a:xfrm>
            <a:prstGeom prst="straightConnector1">
              <a:avLst/>
            </a:prstGeom>
            <a:noFill/>
            <a:ln cap="flat" cmpd="sng" w="57150">
              <a:solidFill>
                <a:schemeClr val="dk1"/>
              </a:solidFill>
              <a:prstDash val="solid"/>
              <a:miter lim="800000"/>
              <a:headEnd len="sm" w="sm" type="none"/>
              <a:tailEnd len="sm" w="sm" type="none"/>
            </a:ln>
          </p:spPr>
        </p:cxnSp>
        <p:cxnSp>
          <p:nvCxnSpPr>
            <p:cNvPr id="833" name="Google Shape;833;p114"/>
            <p:cNvCxnSpPr/>
            <p:nvPr/>
          </p:nvCxnSpPr>
          <p:spPr>
            <a:xfrm>
              <a:off x="8366710" y="4223911"/>
              <a:ext cx="1158900" cy="0"/>
            </a:xfrm>
            <a:prstGeom prst="straightConnector1">
              <a:avLst/>
            </a:prstGeom>
            <a:noFill/>
            <a:ln cap="flat" cmpd="sng" w="57150">
              <a:solidFill>
                <a:schemeClr val="dk1"/>
              </a:solidFill>
              <a:prstDash val="solid"/>
              <a:miter lim="800000"/>
              <a:headEnd len="sm" w="sm" type="none"/>
              <a:tailEnd len="sm" w="sm" type="none"/>
            </a:ln>
          </p:spPr>
        </p:cxnSp>
      </p:grpSp>
      <p:sp>
        <p:nvSpPr>
          <p:cNvPr id="834" name="Google Shape;834;p114"/>
          <p:cNvSpPr/>
          <p:nvPr/>
        </p:nvSpPr>
        <p:spPr>
          <a:xfrm>
            <a:off x="6340870" y="2678974"/>
            <a:ext cx="359100" cy="144600"/>
          </a:xfrm>
          <a:prstGeom prst="rect">
            <a:avLst/>
          </a:prstGeom>
          <a:solidFill>
            <a:schemeClr val="accent4">
              <a:alpha val="54120"/>
            </a:schemeClr>
          </a:solidFill>
          <a:ln cap="flat" cmpd="sng" w="12700">
            <a:solidFill>
              <a:srgbClr val="BF9000"/>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835" name="Google Shape;835;p114"/>
          <p:cNvSpPr/>
          <p:nvPr/>
        </p:nvSpPr>
        <p:spPr>
          <a:xfrm>
            <a:off x="6728267" y="2882181"/>
            <a:ext cx="359100" cy="144600"/>
          </a:xfrm>
          <a:prstGeom prst="rect">
            <a:avLst/>
          </a:prstGeom>
          <a:solidFill>
            <a:schemeClr val="accent4">
              <a:alpha val="54120"/>
            </a:schemeClr>
          </a:solidFill>
          <a:ln cap="flat" cmpd="sng" w="12700">
            <a:solidFill>
              <a:srgbClr val="BF9000"/>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836" name="Google Shape;836;p114"/>
          <p:cNvSpPr/>
          <p:nvPr/>
        </p:nvSpPr>
        <p:spPr>
          <a:xfrm>
            <a:off x="6455170" y="3097288"/>
            <a:ext cx="359100" cy="144600"/>
          </a:xfrm>
          <a:prstGeom prst="rect">
            <a:avLst/>
          </a:prstGeom>
          <a:solidFill>
            <a:schemeClr val="accent4">
              <a:alpha val="54120"/>
            </a:schemeClr>
          </a:solidFill>
          <a:ln cap="flat" cmpd="sng" w="12700">
            <a:solidFill>
              <a:srgbClr val="BF9000"/>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cxnSp>
        <p:nvCxnSpPr>
          <p:cNvPr id="837" name="Google Shape;837;p114"/>
          <p:cNvCxnSpPr>
            <a:stCxn id="834" idx="3"/>
            <a:endCxn id="817" idx="1"/>
          </p:cNvCxnSpPr>
          <p:nvPr/>
        </p:nvCxnSpPr>
        <p:spPr>
          <a:xfrm flipH="1" rot="10800000">
            <a:off x="6699970" y="2484574"/>
            <a:ext cx="1226400" cy="266700"/>
          </a:xfrm>
          <a:prstGeom prst="straightConnector1">
            <a:avLst/>
          </a:prstGeom>
          <a:noFill/>
          <a:ln cap="flat" cmpd="sng" w="28575">
            <a:solidFill>
              <a:srgbClr val="2E75B5"/>
            </a:solidFill>
            <a:prstDash val="dash"/>
            <a:miter lim="800000"/>
            <a:headEnd len="med" w="med" type="diamond"/>
            <a:tailEnd len="med" w="med" type="diamond"/>
          </a:ln>
        </p:spPr>
      </p:cxnSp>
      <p:cxnSp>
        <p:nvCxnSpPr>
          <p:cNvPr id="838" name="Google Shape;838;p114"/>
          <p:cNvCxnSpPr>
            <a:stCxn id="835" idx="3"/>
            <a:endCxn id="821" idx="1"/>
          </p:cNvCxnSpPr>
          <p:nvPr/>
        </p:nvCxnSpPr>
        <p:spPr>
          <a:xfrm flipH="1" rot="10800000">
            <a:off x="7087367" y="2900781"/>
            <a:ext cx="844500" cy="53700"/>
          </a:xfrm>
          <a:prstGeom prst="straightConnector1">
            <a:avLst/>
          </a:prstGeom>
          <a:noFill/>
          <a:ln cap="flat" cmpd="sng" w="28575">
            <a:solidFill>
              <a:srgbClr val="2E75B5"/>
            </a:solidFill>
            <a:prstDash val="dash"/>
            <a:miter lim="800000"/>
            <a:headEnd len="med" w="med" type="diamond"/>
            <a:tailEnd len="med" w="med" type="diamond"/>
          </a:ln>
        </p:spPr>
      </p:cxnSp>
      <p:grpSp>
        <p:nvGrpSpPr>
          <p:cNvPr id="839" name="Google Shape;839;p114"/>
          <p:cNvGrpSpPr/>
          <p:nvPr/>
        </p:nvGrpSpPr>
        <p:grpSpPr>
          <a:xfrm>
            <a:off x="7931853" y="3139331"/>
            <a:ext cx="619124" cy="331081"/>
            <a:chOff x="7993257" y="3325329"/>
            <a:chExt cx="1869900" cy="926100"/>
          </a:xfrm>
        </p:grpSpPr>
        <p:sp>
          <p:nvSpPr>
            <p:cNvPr id="840" name="Google Shape;840;p114"/>
            <p:cNvSpPr/>
            <p:nvPr/>
          </p:nvSpPr>
          <p:spPr>
            <a:xfrm>
              <a:off x="7993257" y="3325329"/>
              <a:ext cx="1869900" cy="926100"/>
            </a:xfrm>
            <a:prstGeom prst="roundRect">
              <a:avLst>
                <a:gd fmla="val 16667" name="adj"/>
              </a:avLst>
            </a:prstGeom>
            <a:solidFill>
              <a:schemeClr val="lt1"/>
            </a:solidFill>
            <a:ln cap="flat" cmpd="sng" w="38100">
              <a:solidFill>
                <a:srgbClr val="548135"/>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cxnSp>
          <p:nvCxnSpPr>
            <p:cNvPr id="841" name="Google Shape;841;p114"/>
            <p:cNvCxnSpPr/>
            <p:nvPr/>
          </p:nvCxnSpPr>
          <p:spPr>
            <a:xfrm>
              <a:off x="8364134" y="3668362"/>
              <a:ext cx="1158900" cy="0"/>
            </a:xfrm>
            <a:prstGeom prst="straightConnector1">
              <a:avLst/>
            </a:prstGeom>
            <a:noFill/>
            <a:ln cap="flat" cmpd="sng" w="38100">
              <a:solidFill>
                <a:srgbClr val="548135"/>
              </a:solidFill>
              <a:prstDash val="solid"/>
              <a:miter lim="800000"/>
              <a:headEnd len="sm" w="sm" type="none"/>
              <a:tailEnd len="sm" w="sm" type="none"/>
            </a:ln>
          </p:spPr>
        </p:cxnSp>
        <p:cxnSp>
          <p:nvCxnSpPr>
            <p:cNvPr id="842" name="Google Shape;842;p114"/>
            <p:cNvCxnSpPr/>
            <p:nvPr/>
          </p:nvCxnSpPr>
          <p:spPr>
            <a:xfrm>
              <a:off x="8366709" y="3939909"/>
              <a:ext cx="769200" cy="0"/>
            </a:xfrm>
            <a:prstGeom prst="straightConnector1">
              <a:avLst/>
            </a:prstGeom>
            <a:noFill/>
            <a:ln cap="flat" cmpd="sng" w="38100">
              <a:solidFill>
                <a:srgbClr val="548135"/>
              </a:solidFill>
              <a:prstDash val="solid"/>
              <a:miter lim="800000"/>
              <a:headEnd len="sm" w="sm" type="none"/>
              <a:tailEnd len="sm" w="sm" type="none"/>
            </a:ln>
          </p:spPr>
        </p:cxnSp>
      </p:grpSp>
      <p:cxnSp>
        <p:nvCxnSpPr>
          <p:cNvPr id="843" name="Google Shape;843;p114"/>
          <p:cNvCxnSpPr>
            <a:stCxn id="836" idx="3"/>
            <a:endCxn id="840" idx="1"/>
          </p:cNvCxnSpPr>
          <p:nvPr/>
        </p:nvCxnSpPr>
        <p:spPr>
          <a:xfrm>
            <a:off x="6814270" y="3169588"/>
            <a:ext cx="1117500" cy="135300"/>
          </a:xfrm>
          <a:prstGeom prst="straightConnector1">
            <a:avLst/>
          </a:prstGeom>
          <a:noFill/>
          <a:ln cap="flat" cmpd="sng" w="28575">
            <a:solidFill>
              <a:srgbClr val="2E75B5"/>
            </a:solidFill>
            <a:prstDash val="dash"/>
            <a:miter lim="800000"/>
            <a:headEnd len="med" w="med" type="diamond"/>
            <a:tailEnd len="med" w="med" type="diamond"/>
          </a:ln>
        </p:spPr>
      </p:cxnSp>
      <p:pic>
        <p:nvPicPr>
          <p:cNvPr descr="Right pointing backhand index with solid fill" id="844" name="Google Shape;844;p114"/>
          <p:cNvPicPr preferRelativeResize="0"/>
          <p:nvPr/>
        </p:nvPicPr>
        <p:blipFill rotWithShape="1">
          <a:blip r:embed="rId7">
            <a:alphaModFix/>
          </a:blip>
          <a:srcRect b="0" l="0" r="0" t="0"/>
          <a:stretch/>
        </p:blipFill>
        <p:spPr>
          <a:xfrm rot="-7052053">
            <a:off x="6515021" y="3164804"/>
            <a:ext cx="685800" cy="685800"/>
          </a:xfrm>
          <a:prstGeom prst="rect">
            <a:avLst/>
          </a:prstGeom>
          <a:noFill/>
          <a:ln>
            <a:noFill/>
          </a:ln>
        </p:spPr>
      </p:pic>
      <p:sp>
        <p:nvSpPr>
          <p:cNvPr id="845" name="Google Shape;845;p114"/>
          <p:cNvSpPr txBox="1"/>
          <p:nvPr/>
        </p:nvSpPr>
        <p:spPr>
          <a:xfrm>
            <a:off x="3381600" y="4283425"/>
            <a:ext cx="5722200" cy="7158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2100">
                <a:solidFill>
                  <a:schemeClr val="dk1"/>
                </a:solidFill>
                <a:latin typeface="Calibri"/>
                <a:ea typeface="Calibri"/>
                <a:cs typeface="Calibri"/>
                <a:sym typeface="Calibri"/>
              </a:rPr>
              <a:t>Machine’s processing power +</a:t>
            </a:r>
            <a:br>
              <a:rPr lang="en-GB" sz="2100">
                <a:solidFill>
                  <a:schemeClr val="dk1"/>
                </a:solidFill>
                <a:latin typeface="Calibri"/>
                <a:ea typeface="Calibri"/>
                <a:cs typeface="Calibri"/>
                <a:sym typeface="Calibri"/>
              </a:rPr>
            </a:br>
            <a:r>
              <a:rPr lang="en-GB" sz="2100">
                <a:solidFill>
                  <a:schemeClr val="dk1"/>
                </a:solidFill>
                <a:latin typeface="Calibri"/>
                <a:ea typeface="Calibri"/>
                <a:cs typeface="Calibri"/>
                <a:sym typeface="Calibri"/>
              </a:rPr>
              <a:t>human’s language understanding and preferences</a:t>
            </a:r>
            <a:endParaRPr sz="2100">
              <a:latin typeface="Calibri"/>
              <a:ea typeface="Calibri"/>
              <a:cs typeface="Calibri"/>
              <a:sym typeface="Calibri"/>
            </a:endParaRPr>
          </a:p>
        </p:txBody>
      </p:sp>
      <p:grpSp>
        <p:nvGrpSpPr>
          <p:cNvPr id="846" name="Google Shape;846;p114"/>
          <p:cNvGrpSpPr/>
          <p:nvPr/>
        </p:nvGrpSpPr>
        <p:grpSpPr>
          <a:xfrm>
            <a:off x="4252784" y="1584888"/>
            <a:ext cx="994140" cy="1089938"/>
            <a:chOff x="5622428" y="2086253"/>
            <a:chExt cx="1437241" cy="1477682"/>
          </a:xfrm>
        </p:grpSpPr>
        <p:sp>
          <p:nvSpPr>
            <p:cNvPr id="847" name="Google Shape;847;p114"/>
            <p:cNvSpPr/>
            <p:nvPr/>
          </p:nvSpPr>
          <p:spPr>
            <a:xfrm>
              <a:off x="6117431" y="3090728"/>
              <a:ext cx="440700" cy="3957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848" name="Google Shape;848;p114"/>
            <p:cNvSpPr/>
            <p:nvPr/>
          </p:nvSpPr>
          <p:spPr>
            <a:xfrm>
              <a:off x="6034088" y="2750628"/>
              <a:ext cx="524100" cy="3402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pic>
          <p:nvPicPr>
            <p:cNvPr descr="Robot with solid fill" id="849" name="Google Shape;849;p114"/>
            <p:cNvPicPr preferRelativeResize="0"/>
            <p:nvPr/>
          </p:nvPicPr>
          <p:blipFill rotWithShape="1">
            <a:blip r:embed="rId8">
              <a:alphaModFix/>
            </a:blip>
            <a:srcRect b="0" l="0" r="0" t="0"/>
            <a:stretch/>
          </p:blipFill>
          <p:spPr>
            <a:xfrm>
              <a:off x="5622428" y="2086253"/>
              <a:ext cx="1437241" cy="1477682"/>
            </a:xfrm>
            <a:prstGeom prst="rect">
              <a:avLst/>
            </a:prstGeom>
            <a:noFill/>
            <a:ln>
              <a:noFill/>
            </a:ln>
          </p:spPr>
        </p:pic>
      </p:gr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3" name="Shape 853"/>
        <p:cNvGrpSpPr/>
        <p:nvPr/>
      </p:nvGrpSpPr>
      <p:grpSpPr>
        <a:xfrm>
          <a:off x="0" y="0"/>
          <a:ext cx="0" cy="0"/>
          <a:chOff x="0" y="0"/>
          <a:chExt cx="0" cy="0"/>
        </a:xfrm>
      </p:grpSpPr>
      <p:sp>
        <p:nvSpPr>
          <p:cNvPr id="854" name="Google Shape;854;p115"/>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300"/>
              <a:buFont typeface="Arial"/>
              <a:buNone/>
            </a:pPr>
            <a:r>
              <a:rPr lang="en-GB" sz="3600">
                <a:latin typeface="Calibri"/>
                <a:ea typeface="Calibri"/>
                <a:cs typeface="Calibri"/>
                <a:sym typeface="Calibri"/>
              </a:rPr>
              <a:t>Interactive Summarization </a:t>
            </a:r>
            <a:r>
              <a:rPr lang="en-GB" sz="3600" u="sng">
                <a:solidFill>
                  <a:schemeClr val="hlink"/>
                </a:solidFill>
                <a:latin typeface="Calibri"/>
                <a:ea typeface="Calibri"/>
                <a:cs typeface="Calibri"/>
                <a:sym typeface="Calibri"/>
                <a:hlinkClick r:id="rId3"/>
              </a:rPr>
              <a:t>Demo</a:t>
            </a:r>
            <a:endParaRPr sz="3600">
              <a:latin typeface="Calibri"/>
              <a:ea typeface="Calibri"/>
              <a:cs typeface="Calibri"/>
              <a:sym typeface="Calibri"/>
            </a:endParaRPr>
          </a:p>
        </p:txBody>
      </p:sp>
      <p:pic>
        <p:nvPicPr>
          <p:cNvPr id="855" name="Google Shape;855;p115"/>
          <p:cNvPicPr preferRelativeResize="0"/>
          <p:nvPr/>
        </p:nvPicPr>
        <p:blipFill rotWithShape="1">
          <a:blip r:embed="rId4">
            <a:alphaModFix/>
          </a:blip>
          <a:srcRect b="9474" l="27500" r="22967" t="16681"/>
          <a:stretch/>
        </p:blipFill>
        <p:spPr>
          <a:xfrm>
            <a:off x="2932509" y="1638239"/>
            <a:ext cx="3278981" cy="2648012"/>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9" name="Shape 859"/>
        <p:cNvGrpSpPr/>
        <p:nvPr/>
      </p:nvGrpSpPr>
      <p:grpSpPr>
        <a:xfrm>
          <a:off x="0" y="0"/>
          <a:ext cx="0" cy="0"/>
          <a:chOff x="0" y="0"/>
          <a:chExt cx="0" cy="0"/>
        </a:xfrm>
      </p:grpSpPr>
      <p:pic>
        <p:nvPicPr>
          <p:cNvPr id="860" name="Google Shape;860;p116"/>
          <p:cNvPicPr preferRelativeResize="0"/>
          <p:nvPr/>
        </p:nvPicPr>
        <p:blipFill>
          <a:blip r:embed="rId3">
            <a:alphaModFix/>
          </a:blip>
          <a:stretch>
            <a:fillRect/>
          </a:stretch>
        </p:blipFill>
        <p:spPr>
          <a:xfrm>
            <a:off x="1665325" y="341050"/>
            <a:ext cx="5813351" cy="4461399"/>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4" name="Shape 864"/>
        <p:cNvGrpSpPr/>
        <p:nvPr/>
      </p:nvGrpSpPr>
      <p:grpSpPr>
        <a:xfrm>
          <a:off x="0" y="0"/>
          <a:ext cx="0" cy="0"/>
          <a:chOff x="0" y="0"/>
          <a:chExt cx="0" cy="0"/>
        </a:xfrm>
      </p:grpSpPr>
      <p:pic>
        <p:nvPicPr>
          <p:cNvPr id="865" name="Google Shape;865;p117"/>
          <p:cNvPicPr preferRelativeResize="0"/>
          <p:nvPr/>
        </p:nvPicPr>
        <p:blipFill>
          <a:blip r:embed="rId3">
            <a:alphaModFix/>
          </a:blip>
          <a:stretch>
            <a:fillRect/>
          </a:stretch>
        </p:blipFill>
        <p:spPr>
          <a:xfrm>
            <a:off x="1665325" y="341050"/>
            <a:ext cx="5813351" cy="4461399"/>
          </a:xfrm>
          <a:prstGeom prst="rect">
            <a:avLst/>
          </a:prstGeom>
          <a:noFill/>
          <a:ln>
            <a:noFill/>
          </a:ln>
        </p:spPr>
      </p:pic>
      <p:sp>
        <p:nvSpPr>
          <p:cNvPr id="866" name="Google Shape;866;p117"/>
          <p:cNvSpPr/>
          <p:nvPr/>
        </p:nvSpPr>
        <p:spPr>
          <a:xfrm>
            <a:off x="2404775" y="3786625"/>
            <a:ext cx="652500" cy="268800"/>
          </a:xfrm>
          <a:prstGeom prst="rect">
            <a:avLst/>
          </a:prstGeom>
          <a:noFill/>
          <a:ln cap="flat" cmpd="sng" w="3810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67" name="Google Shape;867;p117"/>
          <p:cNvPicPr preferRelativeResize="0"/>
          <p:nvPr/>
        </p:nvPicPr>
        <p:blipFill rotWithShape="1">
          <a:blip r:embed="rId4">
            <a:alphaModFix/>
          </a:blip>
          <a:srcRect b="41406" l="30381" r="36756" t="4340"/>
          <a:stretch/>
        </p:blipFill>
        <p:spPr>
          <a:xfrm rot="-1284079">
            <a:off x="2848243" y="3927948"/>
            <a:ext cx="468788" cy="773931"/>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1" name="Shape 871"/>
        <p:cNvGrpSpPr/>
        <p:nvPr/>
      </p:nvGrpSpPr>
      <p:grpSpPr>
        <a:xfrm>
          <a:off x="0" y="0"/>
          <a:ext cx="0" cy="0"/>
          <a:chOff x="0" y="0"/>
          <a:chExt cx="0" cy="0"/>
        </a:xfrm>
      </p:grpSpPr>
      <p:pic>
        <p:nvPicPr>
          <p:cNvPr id="872" name="Google Shape;872;p118"/>
          <p:cNvPicPr preferRelativeResize="0"/>
          <p:nvPr/>
        </p:nvPicPr>
        <p:blipFill>
          <a:blip r:embed="rId3">
            <a:alphaModFix/>
          </a:blip>
          <a:stretch>
            <a:fillRect/>
          </a:stretch>
        </p:blipFill>
        <p:spPr>
          <a:xfrm>
            <a:off x="1665325" y="341050"/>
            <a:ext cx="5813351" cy="4461399"/>
          </a:xfrm>
          <a:prstGeom prst="rect">
            <a:avLst/>
          </a:prstGeom>
          <a:noFill/>
          <a:ln>
            <a:noFill/>
          </a:ln>
        </p:spPr>
      </p:pic>
      <p:pic>
        <p:nvPicPr>
          <p:cNvPr id="873" name="Google Shape;873;p118"/>
          <p:cNvPicPr preferRelativeResize="0"/>
          <p:nvPr/>
        </p:nvPicPr>
        <p:blipFill rotWithShape="1">
          <a:blip r:embed="rId4">
            <a:alphaModFix/>
          </a:blip>
          <a:srcRect b="41406" l="30381" r="36756" t="4340"/>
          <a:stretch/>
        </p:blipFill>
        <p:spPr>
          <a:xfrm rot="-1284079">
            <a:off x="7186868" y="1160948"/>
            <a:ext cx="468788" cy="773931"/>
          </a:xfrm>
          <a:prstGeom prst="rect">
            <a:avLst/>
          </a:prstGeom>
          <a:noFill/>
          <a:ln>
            <a:noFill/>
          </a:ln>
        </p:spPr>
      </p:pic>
      <p:pic>
        <p:nvPicPr>
          <p:cNvPr id="874" name="Google Shape;874;p118"/>
          <p:cNvPicPr preferRelativeResize="0"/>
          <p:nvPr/>
        </p:nvPicPr>
        <p:blipFill rotWithShape="1">
          <a:blip r:embed="rId5">
            <a:alphaModFix/>
          </a:blip>
          <a:srcRect b="30440" l="11801" r="0" t="20254"/>
          <a:stretch/>
        </p:blipFill>
        <p:spPr>
          <a:xfrm>
            <a:off x="5641150" y="1113150"/>
            <a:ext cx="768425" cy="184625"/>
          </a:xfrm>
          <a:prstGeom prst="rect">
            <a:avLst/>
          </a:prstGeom>
          <a:noFill/>
          <a:ln>
            <a:noFill/>
          </a:ln>
        </p:spPr>
      </p:pic>
      <p:sp>
        <p:nvSpPr>
          <p:cNvPr id="875" name="Google Shape;875;p118"/>
          <p:cNvSpPr/>
          <p:nvPr/>
        </p:nvSpPr>
        <p:spPr>
          <a:xfrm>
            <a:off x="6372225" y="1152525"/>
            <a:ext cx="154800" cy="1155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118"/>
          <p:cNvSpPr/>
          <p:nvPr/>
        </p:nvSpPr>
        <p:spPr>
          <a:xfrm>
            <a:off x="5559063" y="1049900"/>
            <a:ext cx="850500" cy="311100"/>
          </a:xfrm>
          <a:prstGeom prst="rect">
            <a:avLst/>
          </a:prstGeom>
          <a:noFill/>
          <a:ln cap="flat" cmpd="sng" w="3810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0" name="Shape 880"/>
        <p:cNvGrpSpPr/>
        <p:nvPr/>
      </p:nvGrpSpPr>
      <p:grpSpPr>
        <a:xfrm>
          <a:off x="0" y="0"/>
          <a:ext cx="0" cy="0"/>
          <a:chOff x="0" y="0"/>
          <a:chExt cx="0" cy="0"/>
        </a:xfrm>
      </p:grpSpPr>
      <p:pic>
        <p:nvPicPr>
          <p:cNvPr id="881" name="Google Shape;881;p119"/>
          <p:cNvPicPr preferRelativeResize="0"/>
          <p:nvPr/>
        </p:nvPicPr>
        <p:blipFill>
          <a:blip r:embed="rId3">
            <a:alphaModFix/>
          </a:blip>
          <a:stretch>
            <a:fillRect/>
          </a:stretch>
        </p:blipFill>
        <p:spPr>
          <a:xfrm>
            <a:off x="1665325" y="341052"/>
            <a:ext cx="5813350" cy="4454935"/>
          </a:xfrm>
          <a:prstGeom prst="rect">
            <a:avLst/>
          </a:prstGeom>
          <a:noFill/>
          <a:ln>
            <a:noFill/>
          </a:ln>
        </p:spPr>
      </p:pic>
      <p:pic>
        <p:nvPicPr>
          <p:cNvPr id="882" name="Google Shape;882;p119"/>
          <p:cNvPicPr preferRelativeResize="0"/>
          <p:nvPr/>
        </p:nvPicPr>
        <p:blipFill>
          <a:blip r:embed="rId4">
            <a:alphaModFix/>
          </a:blip>
          <a:stretch>
            <a:fillRect/>
          </a:stretch>
        </p:blipFill>
        <p:spPr>
          <a:xfrm>
            <a:off x="344325" y="2856019"/>
            <a:ext cx="1228725" cy="723900"/>
          </a:xfrm>
          <a:prstGeom prst="rect">
            <a:avLst/>
          </a:prstGeom>
          <a:noFill/>
          <a:ln>
            <a:noFill/>
          </a:ln>
        </p:spPr>
      </p:pic>
      <p:pic>
        <p:nvPicPr>
          <p:cNvPr id="883" name="Google Shape;883;p119"/>
          <p:cNvPicPr preferRelativeResize="0"/>
          <p:nvPr/>
        </p:nvPicPr>
        <p:blipFill>
          <a:blip r:embed="rId5">
            <a:alphaModFix/>
          </a:blip>
          <a:stretch>
            <a:fillRect/>
          </a:stretch>
        </p:blipFill>
        <p:spPr>
          <a:xfrm>
            <a:off x="501487" y="3654394"/>
            <a:ext cx="914400" cy="914400"/>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7" name="Shape 887"/>
        <p:cNvGrpSpPr/>
        <p:nvPr/>
      </p:nvGrpSpPr>
      <p:grpSpPr>
        <a:xfrm>
          <a:off x="0" y="0"/>
          <a:ext cx="0" cy="0"/>
          <a:chOff x="0" y="0"/>
          <a:chExt cx="0" cy="0"/>
        </a:xfrm>
      </p:grpSpPr>
      <p:pic>
        <p:nvPicPr>
          <p:cNvPr id="888" name="Google Shape;888;p120"/>
          <p:cNvPicPr preferRelativeResize="0"/>
          <p:nvPr/>
        </p:nvPicPr>
        <p:blipFill rotWithShape="1">
          <a:blip r:embed="rId3">
            <a:alphaModFix/>
          </a:blip>
          <a:srcRect b="13673" l="12891" r="5308" t="15111"/>
          <a:stretch/>
        </p:blipFill>
        <p:spPr>
          <a:xfrm>
            <a:off x="335756" y="2038349"/>
            <a:ext cx="6000764" cy="2831306"/>
          </a:xfrm>
          <a:prstGeom prst="rect">
            <a:avLst/>
          </a:prstGeom>
          <a:noFill/>
          <a:ln>
            <a:noFill/>
          </a:ln>
          <a:effectLst>
            <a:outerShdw blurRad="190500" rotWithShape="0" algn="tl">
              <a:srgbClr val="000000">
                <a:alpha val="69800"/>
              </a:srgbClr>
            </a:outerShdw>
          </a:effectLst>
        </p:spPr>
      </p:pic>
      <p:sp>
        <p:nvSpPr>
          <p:cNvPr id="889" name="Google Shape;889;p120"/>
          <p:cNvSpPr txBox="1"/>
          <p:nvPr>
            <p:ph type="title"/>
          </p:nvPr>
        </p:nvSpPr>
        <p:spPr>
          <a:xfrm>
            <a:off x="628650" y="266700"/>
            <a:ext cx="7886700" cy="5037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dk1"/>
              </a:buClr>
              <a:buSzPts val="3300"/>
              <a:buFont typeface="Arial"/>
              <a:buNone/>
            </a:pPr>
            <a:r>
              <a:rPr lang="en-GB" sz="3200">
                <a:latin typeface="Calibri"/>
                <a:ea typeface="Calibri"/>
                <a:cs typeface="Calibri"/>
                <a:sym typeface="Calibri"/>
              </a:rPr>
              <a:t>Previous Interactive Summarization Systems</a:t>
            </a:r>
            <a:endParaRPr sz="3200">
              <a:latin typeface="Calibri"/>
              <a:ea typeface="Calibri"/>
              <a:cs typeface="Calibri"/>
              <a:sym typeface="Calibri"/>
            </a:endParaRPr>
          </a:p>
        </p:txBody>
      </p:sp>
      <p:pic>
        <p:nvPicPr>
          <p:cNvPr id="890" name="Google Shape;890;p120"/>
          <p:cNvPicPr preferRelativeResize="0"/>
          <p:nvPr/>
        </p:nvPicPr>
        <p:blipFill rotWithShape="1">
          <a:blip r:embed="rId4">
            <a:alphaModFix/>
          </a:blip>
          <a:srcRect b="4877" l="13279" r="5551" t="8482"/>
          <a:stretch/>
        </p:blipFill>
        <p:spPr>
          <a:xfrm>
            <a:off x="3431873" y="1064419"/>
            <a:ext cx="5440176" cy="3146820"/>
          </a:xfrm>
          <a:prstGeom prst="rect">
            <a:avLst/>
          </a:prstGeom>
          <a:noFill/>
          <a:ln>
            <a:noFill/>
          </a:ln>
          <a:effectLst>
            <a:outerShdw blurRad="190500" rotWithShape="0" algn="tl">
              <a:srgbClr val="000000">
                <a:alpha val="69800"/>
              </a:srgbClr>
            </a:outerShdw>
          </a:effectLst>
        </p:spPr>
      </p:pic>
      <p:pic>
        <p:nvPicPr>
          <p:cNvPr id="891" name="Google Shape;891;p120"/>
          <p:cNvPicPr preferRelativeResize="0"/>
          <p:nvPr/>
        </p:nvPicPr>
        <p:blipFill rotWithShape="1">
          <a:blip r:embed="rId5">
            <a:alphaModFix/>
          </a:blip>
          <a:srcRect b="1752" l="28358" r="30158" t="5499"/>
          <a:stretch/>
        </p:blipFill>
        <p:spPr>
          <a:xfrm>
            <a:off x="4889128" y="820335"/>
            <a:ext cx="3262660" cy="3952874"/>
          </a:xfrm>
          <a:prstGeom prst="rect">
            <a:avLst/>
          </a:prstGeom>
          <a:noFill/>
          <a:ln>
            <a:noFill/>
          </a:ln>
          <a:effectLst>
            <a:outerShdw blurRad="190500" rotWithShape="0" algn="tl">
              <a:srgbClr val="000000">
                <a:alpha val="69800"/>
              </a:srgbClr>
            </a:outerShdw>
          </a:effectLst>
        </p:spPr>
      </p:pic>
      <p:pic>
        <p:nvPicPr>
          <p:cNvPr id="892" name="Google Shape;892;p120"/>
          <p:cNvPicPr preferRelativeResize="0"/>
          <p:nvPr/>
        </p:nvPicPr>
        <p:blipFill rotWithShape="1">
          <a:blip r:embed="rId6">
            <a:alphaModFix/>
          </a:blip>
          <a:srcRect b="3199" l="0" r="34391" t="9859"/>
          <a:stretch/>
        </p:blipFill>
        <p:spPr>
          <a:xfrm>
            <a:off x="2290196" y="1185859"/>
            <a:ext cx="4324931" cy="3637357"/>
          </a:xfrm>
          <a:prstGeom prst="rect">
            <a:avLst/>
          </a:prstGeom>
          <a:noFill/>
          <a:ln>
            <a:noFill/>
          </a:ln>
          <a:effectLst>
            <a:outerShdw blurRad="190500" rotWithShape="0" algn="tl">
              <a:srgbClr val="000000">
                <a:alpha val="69800"/>
              </a:srgbClr>
            </a:outerShdw>
          </a:effectLst>
        </p:spPr>
      </p:pic>
      <p:sp>
        <p:nvSpPr>
          <p:cNvPr id="893" name="Google Shape;893;p120"/>
          <p:cNvSpPr txBox="1"/>
          <p:nvPr/>
        </p:nvSpPr>
        <p:spPr>
          <a:xfrm>
            <a:off x="1252959" y="1683898"/>
            <a:ext cx="7272300" cy="484800"/>
          </a:xfrm>
          <a:prstGeom prst="rect">
            <a:avLst/>
          </a:prstGeom>
          <a:solidFill>
            <a:srgbClr val="FFFFFF"/>
          </a:solidFill>
          <a:ln cap="flat" cmpd="sng" w="28575">
            <a:solidFill>
              <a:schemeClr val="dk1"/>
            </a:solidFill>
            <a:prstDash val="solid"/>
            <a:round/>
            <a:headEnd len="sm" w="sm" type="none"/>
            <a:tailEnd len="sm" w="sm" type="none"/>
          </a:ln>
        </p:spPr>
        <p:txBody>
          <a:bodyPr anchorCtr="0" anchor="t" bIns="34275" lIns="68575" spcFirstLastPara="1" rIns="68575" wrap="square" tIns="34275">
            <a:spAutoFit/>
          </a:bodyPr>
          <a:lstStyle/>
          <a:p>
            <a:pPr indent="0" lvl="0" marL="0" marR="0" rtl="0" algn="ctr">
              <a:spcBef>
                <a:spcPts val="0"/>
              </a:spcBef>
              <a:spcAft>
                <a:spcPts val="0"/>
              </a:spcAft>
              <a:buNone/>
            </a:pPr>
            <a:r>
              <a:rPr b="1" i="1" lang="en-GB" sz="2700">
                <a:solidFill>
                  <a:schemeClr val="dk1"/>
                </a:solidFill>
                <a:latin typeface="Calibri"/>
                <a:ea typeface="Calibri"/>
                <a:cs typeface="Calibri"/>
                <a:sym typeface="Calibri"/>
              </a:rPr>
              <a:t>…are all evaluated differently.</a:t>
            </a:r>
            <a:endParaRPr sz="800">
              <a:latin typeface="Calibri"/>
              <a:ea typeface="Calibri"/>
              <a:cs typeface="Calibri"/>
              <a:sym typeface="Calibri"/>
            </a:endParaRPr>
          </a:p>
        </p:txBody>
      </p:sp>
      <p:sp>
        <p:nvSpPr>
          <p:cNvPr id="894" name="Google Shape;894;p120"/>
          <p:cNvSpPr txBox="1"/>
          <p:nvPr/>
        </p:nvSpPr>
        <p:spPr>
          <a:xfrm>
            <a:off x="1243013" y="2323169"/>
            <a:ext cx="7272300" cy="900300"/>
          </a:xfrm>
          <a:prstGeom prst="rect">
            <a:avLst/>
          </a:prstGeom>
          <a:solidFill>
            <a:srgbClr val="FFFFFF"/>
          </a:solidFill>
          <a:ln cap="flat" cmpd="sng" w="28575">
            <a:solidFill>
              <a:schemeClr val="dk1"/>
            </a:solidFill>
            <a:prstDash val="solid"/>
            <a:round/>
            <a:headEnd len="sm" w="sm" type="none"/>
            <a:tailEnd len="sm" w="sm" type="none"/>
          </a:ln>
        </p:spPr>
        <p:txBody>
          <a:bodyPr anchorCtr="0" anchor="t" bIns="34275" lIns="68575" spcFirstLastPara="1" rIns="68575" wrap="square" tIns="34275">
            <a:spAutoFit/>
          </a:bodyPr>
          <a:lstStyle/>
          <a:p>
            <a:pPr indent="0" lvl="0" marL="0" marR="0" rtl="0" algn="ctr">
              <a:spcBef>
                <a:spcPts val="0"/>
              </a:spcBef>
              <a:spcAft>
                <a:spcPts val="0"/>
              </a:spcAft>
              <a:buNone/>
            </a:pPr>
            <a:r>
              <a:rPr lang="en-GB" sz="2700">
                <a:solidFill>
                  <a:schemeClr val="dk1"/>
                </a:solidFill>
                <a:latin typeface="Calibri"/>
                <a:ea typeface="Calibri"/>
                <a:cs typeface="Calibri"/>
                <a:sym typeface="Calibri"/>
              </a:rPr>
              <a:t>Interactive summarization was never formally defined and had no consistent evaluation.</a:t>
            </a:r>
            <a:endParaRPr b="1" i="1" sz="2700">
              <a:solidFill>
                <a:schemeClr val="dk1"/>
              </a:solidFill>
              <a:latin typeface="Calibri"/>
              <a:ea typeface="Calibri"/>
              <a:cs typeface="Calibri"/>
              <a:sym typeface="Calibri"/>
            </a:endParaRPr>
          </a:p>
        </p:txBody>
      </p:sp>
      <p:sp>
        <p:nvSpPr>
          <p:cNvPr id="895" name="Google Shape;895;p120"/>
          <p:cNvSpPr txBox="1"/>
          <p:nvPr/>
        </p:nvSpPr>
        <p:spPr>
          <a:xfrm>
            <a:off x="1243013" y="3655299"/>
            <a:ext cx="7272300" cy="392400"/>
          </a:xfrm>
          <a:prstGeom prst="rect">
            <a:avLst/>
          </a:prstGeom>
          <a:solidFill>
            <a:srgbClr val="FFFFFF"/>
          </a:solidFill>
          <a:ln cap="flat" cmpd="sng" w="28575">
            <a:solidFill>
              <a:schemeClr val="dk1"/>
            </a:solidFill>
            <a:prstDash val="solid"/>
            <a:round/>
            <a:headEnd len="sm" w="sm" type="none"/>
            <a:tailEnd len="sm" w="sm" type="none"/>
          </a:ln>
        </p:spPr>
        <p:txBody>
          <a:bodyPr anchorCtr="0" anchor="t" bIns="34275" lIns="68575" spcFirstLastPara="1" rIns="68575" wrap="square" tIns="34275">
            <a:spAutoFit/>
          </a:bodyPr>
          <a:lstStyle/>
          <a:p>
            <a:pPr indent="0" lvl="0" marL="0" marR="0" rtl="0" algn="ctr">
              <a:spcBef>
                <a:spcPts val="0"/>
              </a:spcBef>
              <a:spcAft>
                <a:spcPts val="0"/>
              </a:spcAft>
              <a:buNone/>
            </a:pPr>
            <a:r>
              <a:rPr b="1" lang="en-GB" sz="2100">
                <a:solidFill>
                  <a:srgbClr val="2E75B5"/>
                </a:solidFill>
                <a:latin typeface="Calibri"/>
                <a:ea typeface="Calibri"/>
                <a:cs typeface="Calibri"/>
                <a:sym typeface="Calibri"/>
              </a:rPr>
              <a:t>So how should interactive summarization be evaluated?</a:t>
            </a:r>
            <a:endParaRPr sz="800">
              <a:solidFill>
                <a:srgbClr val="2E75B5"/>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888"/>
                                        </p:tgtEl>
                                        <p:attrNameLst>
                                          <p:attrName>style.visibility</p:attrName>
                                        </p:attrNameLst>
                                      </p:cBhvr>
                                      <p:to>
                                        <p:strVal val="visible"/>
                                      </p:to>
                                    </p:set>
                                    <p:anim calcmode="lin" valueType="num">
                                      <p:cBhvr additive="base">
                                        <p:cTn dur="500"/>
                                        <p:tgtEl>
                                          <p:spTgt spid="888"/>
                                        </p:tgtEl>
                                        <p:attrNameLst>
                                          <p:attrName>ppt_w</p:attrName>
                                        </p:attrNameLst>
                                      </p:cBhvr>
                                      <p:tavLst>
                                        <p:tav fmla="" tm="0">
                                          <p:val>
                                            <p:strVal val="0"/>
                                          </p:val>
                                        </p:tav>
                                        <p:tav fmla="" tm="100000">
                                          <p:val>
                                            <p:strVal val="#ppt_w"/>
                                          </p:val>
                                        </p:tav>
                                      </p:tavLst>
                                    </p:anim>
                                    <p:anim calcmode="lin" valueType="num">
                                      <p:cBhvr additive="base">
                                        <p:cTn dur="500"/>
                                        <p:tgtEl>
                                          <p:spTgt spid="888"/>
                                        </p:tgtEl>
                                        <p:attrNameLst>
                                          <p:attrName>ppt_h</p:attrName>
                                        </p:attrNameLst>
                                      </p:cBhvr>
                                      <p:tavLst>
                                        <p:tav fmla="" tm="0">
                                          <p:val>
                                            <p:strVal val="0"/>
                                          </p:val>
                                        </p:tav>
                                        <p:tav fmla="" tm="100000">
                                          <p:val>
                                            <p:strVal val="#ppt_h"/>
                                          </p:val>
                                        </p:tav>
                                      </p:tavLst>
                                    </p:anim>
                                  </p:childTnLst>
                                </p:cTn>
                              </p:par>
                            </p:childTnLst>
                          </p:cTn>
                        </p:par>
                        <p:par>
                          <p:cTn fill="hold">
                            <p:stCondLst>
                              <p:cond delay="500"/>
                            </p:stCondLst>
                            <p:childTnLst>
                              <p:par>
                                <p:cTn fill="hold" nodeType="afterEffect" presetClass="entr" presetID="23" presetSubtype="16">
                                  <p:stCondLst>
                                    <p:cond delay="0"/>
                                  </p:stCondLst>
                                  <p:childTnLst>
                                    <p:set>
                                      <p:cBhvr>
                                        <p:cTn dur="1" fill="hold">
                                          <p:stCondLst>
                                            <p:cond delay="0"/>
                                          </p:stCondLst>
                                        </p:cTn>
                                        <p:tgtEl>
                                          <p:spTgt spid="890"/>
                                        </p:tgtEl>
                                        <p:attrNameLst>
                                          <p:attrName>style.visibility</p:attrName>
                                        </p:attrNameLst>
                                      </p:cBhvr>
                                      <p:to>
                                        <p:strVal val="visible"/>
                                      </p:to>
                                    </p:set>
                                    <p:anim calcmode="lin" valueType="num">
                                      <p:cBhvr additive="base">
                                        <p:cTn dur="500"/>
                                        <p:tgtEl>
                                          <p:spTgt spid="890"/>
                                        </p:tgtEl>
                                        <p:attrNameLst>
                                          <p:attrName>ppt_w</p:attrName>
                                        </p:attrNameLst>
                                      </p:cBhvr>
                                      <p:tavLst>
                                        <p:tav fmla="" tm="0">
                                          <p:val>
                                            <p:strVal val="0"/>
                                          </p:val>
                                        </p:tav>
                                        <p:tav fmla="" tm="100000">
                                          <p:val>
                                            <p:strVal val="#ppt_w"/>
                                          </p:val>
                                        </p:tav>
                                      </p:tavLst>
                                    </p:anim>
                                    <p:anim calcmode="lin" valueType="num">
                                      <p:cBhvr additive="base">
                                        <p:cTn dur="500"/>
                                        <p:tgtEl>
                                          <p:spTgt spid="890"/>
                                        </p:tgtEl>
                                        <p:attrNameLst>
                                          <p:attrName>ppt_h</p:attrName>
                                        </p:attrNameLst>
                                      </p:cBhvr>
                                      <p:tavLst>
                                        <p:tav fmla="" tm="0">
                                          <p:val>
                                            <p:strVal val="0"/>
                                          </p:val>
                                        </p:tav>
                                        <p:tav fmla="" tm="100000">
                                          <p:val>
                                            <p:strVal val="#ppt_h"/>
                                          </p:val>
                                        </p:tav>
                                      </p:tavLst>
                                    </p:anim>
                                  </p:childTnLst>
                                </p:cTn>
                              </p:par>
                            </p:childTnLst>
                          </p:cTn>
                        </p:par>
                        <p:par>
                          <p:cTn fill="hold">
                            <p:stCondLst>
                              <p:cond delay="1000"/>
                            </p:stCondLst>
                            <p:childTnLst>
                              <p:par>
                                <p:cTn fill="hold" nodeType="afterEffect" presetClass="entr" presetID="23" presetSubtype="16">
                                  <p:stCondLst>
                                    <p:cond delay="0"/>
                                  </p:stCondLst>
                                  <p:childTnLst>
                                    <p:set>
                                      <p:cBhvr>
                                        <p:cTn dur="1" fill="hold">
                                          <p:stCondLst>
                                            <p:cond delay="0"/>
                                          </p:stCondLst>
                                        </p:cTn>
                                        <p:tgtEl>
                                          <p:spTgt spid="891"/>
                                        </p:tgtEl>
                                        <p:attrNameLst>
                                          <p:attrName>style.visibility</p:attrName>
                                        </p:attrNameLst>
                                      </p:cBhvr>
                                      <p:to>
                                        <p:strVal val="visible"/>
                                      </p:to>
                                    </p:set>
                                    <p:anim calcmode="lin" valueType="num">
                                      <p:cBhvr additive="base">
                                        <p:cTn dur="500"/>
                                        <p:tgtEl>
                                          <p:spTgt spid="891"/>
                                        </p:tgtEl>
                                        <p:attrNameLst>
                                          <p:attrName>ppt_w</p:attrName>
                                        </p:attrNameLst>
                                      </p:cBhvr>
                                      <p:tavLst>
                                        <p:tav fmla="" tm="0">
                                          <p:val>
                                            <p:strVal val="0"/>
                                          </p:val>
                                        </p:tav>
                                        <p:tav fmla="" tm="100000">
                                          <p:val>
                                            <p:strVal val="#ppt_w"/>
                                          </p:val>
                                        </p:tav>
                                      </p:tavLst>
                                    </p:anim>
                                    <p:anim calcmode="lin" valueType="num">
                                      <p:cBhvr additive="base">
                                        <p:cTn dur="500"/>
                                        <p:tgtEl>
                                          <p:spTgt spid="891"/>
                                        </p:tgtEl>
                                        <p:attrNameLst>
                                          <p:attrName>ppt_h</p:attrName>
                                        </p:attrNameLst>
                                      </p:cBhvr>
                                      <p:tavLst>
                                        <p:tav fmla="" tm="0">
                                          <p:val>
                                            <p:strVal val="0"/>
                                          </p:val>
                                        </p:tav>
                                        <p:tav fmla="" tm="100000">
                                          <p:val>
                                            <p:strVal val="#ppt_h"/>
                                          </p:val>
                                        </p:tav>
                                      </p:tavLst>
                                    </p:anim>
                                  </p:childTnLst>
                                </p:cTn>
                              </p:par>
                            </p:childTnLst>
                          </p:cTn>
                        </p:par>
                        <p:par>
                          <p:cTn fill="hold">
                            <p:stCondLst>
                              <p:cond delay="1500"/>
                            </p:stCondLst>
                            <p:childTnLst>
                              <p:par>
                                <p:cTn fill="hold" nodeType="afterEffect" presetClass="entr" presetID="23" presetSubtype="16">
                                  <p:stCondLst>
                                    <p:cond delay="0"/>
                                  </p:stCondLst>
                                  <p:childTnLst>
                                    <p:set>
                                      <p:cBhvr>
                                        <p:cTn dur="1" fill="hold">
                                          <p:stCondLst>
                                            <p:cond delay="0"/>
                                          </p:stCondLst>
                                        </p:cTn>
                                        <p:tgtEl>
                                          <p:spTgt spid="892"/>
                                        </p:tgtEl>
                                        <p:attrNameLst>
                                          <p:attrName>style.visibility</p:attrName>
                                        </p:attrNameLst>
                                      </p:cBhvr>
                                      <p:to>
                                        <p:strVal val="visible"/>
                                      </p:to>
                                    </p:set>
                                    <p:anim calcmode="lin" valueType="num">
                                      <p:cBhvr additive="base">
                                        <p:cTn dur="500"/>
                                        <p:tgtEl>
                                          <p:spTgt spid="892"/>
                                        </p:tgtEl>
                                        <p:attrNameLst>
                                          <p:attrName>ppt_w</p:attrName>
                                        </p:attrNameLst>
                                      </p:cBhvr>
                                      <p:tavLst>
                                        <p:tav fmla="" tm="0">
                                          <p:val>
                                            <p:strVal val="0"/>
                                          </p:val>
                                        </p:tav>
                                        <p:tav fmla="" tm="100000">
                                          <p:val>
                                            <p:strVal val="#ppt_w"/>
                                          </p:val>
                                        </p:tav>
                                      </p:tavLst>
                                    </p:anim>
                                    <p:anim calcmode="lin" valueType="num">
                                      <p:cBhvr additive="base">
                                        <p:cTn dur="500"/>
                                        <p:tgtEl>
                                          <p:spTgt spid="892"/>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93"/>
                                        </p:tgtEl>
                                        <p:attrNameLst>
                                          <p:attrName>style.visibility</p:attrName>
                                        </p:attrNameLst>
                                      </p:cBhvr>
                                      <p:to>
                                        <p:strVal val="visible"/>
                                      </p:to>
                                    </p:set>
                                    <p:animEffect filter="fade" transition="in">
                                      <p:cBhvr>
                                        <p:cTn dur="500"/>
                                        <p:tgtEl>
                                          <p:spTgt spid="89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94"/>
                                        </p:tgtEl>
                                        <p:attrNameLst>
                                          <p:attrName>style.visibility</p:attrName>
                                        </p:attrNameLst>
                                      </p:cBhvr>
                                      <p:to>
                                        <p:strVal val="visible"/>
                                      </p:to>
                                    </p:set>
                                    <p:animEffect filter="fade" transition="in">
                                      <p:cBhvr>
                                        <p:cTn dur="500"/>
                                        <p:tgtEl>
                                          <p:spTgt spid="89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95"/>
                                        </p:tgtEl>
                                        <p:attrNameLst>
                                          <p:attrName>style.visibility</p:attrName>
                                        </p:attrNameLst>
                                      </p:cBhvr>
                                      <p:to>
                                        <p:strVal val="visible"/>
                                      </p:to>
                                    </p:set>
                                    <p:animEffect filter="fade" transition="in">
                                      <p:cBhvr>
                                        <p:cTn dur="500"/>
                                        <p:tgtEl>
                                          <p:spTgt spid="89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99" name="Shape 899"/>
        <p:cNvGrpSpPr/>
        <p:nvPr/>
      </p:nvGrpSpPr>
      <p:grpSpPr>
        <a:xfrm>
          <a:off x="0" y="0"/>
          <a:ext cx="0" cy="0"/>
          <a:chOff x="0" y="0"/>
          <a:chExt cx="0" cy="0"/>
        </a:xfrm>
      </p:grpSpPr>
      <p:sp>
        <p:nvSpPr>
          <p:cNvPr id="900" name="Google Shape;900;p121"/>
          <p:cNvSpPr txBox="1"/>
          <p:nvPr>
            <p:ph type="title"/>
          </p:nvPr>
        </p:nvSpPr>
        <p:spPr>
          <a:xfrm>
            <a:off x="628649" y="273844"/>
            <a:ext cx="8411400" cy="9942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300"/>
              <a:buFont typeface="Arial"/>
              <a:buNone/>
            </a:pPr>
            <a:r>
              <a:rPr lang="en-GB" sz="3600">
                <a:latin typeface="Calibri"/>
                <a:ea typeface="Calibri"/>
                <a:cs typeface="Calibri"/>
                <a:sym typeface="Calibri"/>
              </a:rPr>
              <a:t>To formulate the evaluation framework:</a:t>
            </a:r>
            <a:endParaRPr sz="3600">
              <a:latin typeface="Calibri"/>
              <a:ea typeface="Calibri"/>
              <a:cs typeface="Calibri"/>
              <a:sym typeface="Calibri"/>
            </a:endParaRPr>
          </a:p>
        </p:txBody>
      </p:sp>
      <p:sp>
        <p:nvSpPr>
          <p:cNvPr id="901" name="Google Shape;901;p121"/>
          <p:cNvSpPr txBox="1"/>
          <p:nvPr>
            <p:ph idx="1" type="body"/>
          </p:nvPr>
        </p:nvSpPr>
        <p:spPr>
          <a:xfrm>
            <a:off x="628650" y="1558637"/>
            <a:ext cx="7886700" cy="3074100"/>
          </a:xfrm>
          <a:prstGeom prst="rect">
            <a:avLst/>
          </a:prstGeom>
          <a:noFill/>
          <a:ln>
            <a:noFill/>
          </a:ln>
        </p:spPr>
        <p:txBody>
          <a:bodyPr anchorCtr="0" anchor="t" bIns="34275" lIns="68575" spcFirstLastPara="1" rIns="68575" wrap="square" tIns="34275">
            <a:noAutofit/>
          </a:bodyPr>
          <a:lstStyle/>
          <a:p>
            <a:pPr indent="-355600" lvl="0" marL="457200" rtl="0" algn="l">
              <a:lnSpc>
                <a:spcPct val="90000"/>
              </a:lnSpc>
              <a:spcBef>
                <a:spcPts val="0"/>
              </a:spcBef>
              <a:spcAft>
                <a:spcPts val="0"/>
              </a:spcAft>
              <a:buSzPts val="2000"/>
              <a:buFont typeface="Calibri"/>
              <a:buChar char="●"/>
            </a:pPr>
            <a:r>
              <a:rPr lang="en-GB" sz="2000">
                <a:latin typeface="Calibri"/>
                <a:ea typeface="Calibri"/>
                <a:cs typeface="Calibri"/>
                <a:sym typeface="Calibri"/>
              </a:rPr>
              <a:t>Define the </a:t>
            </a:r>
            <a:r>
              <a:rPr i="1" lang="en-GB" sz="2000">
                <a:latin typeface="Calibri"/>
                <a:ea typeface="Calibri"/>
                <a:cs typeface="Calibri"/>
                <a:sym typeface="Calibri"/>
              </a:rPr>
              <a:t>Interactive Summarization</a:t>
            </a:r>
            <a:r>
              <a:rPr lang="en-GB" sz="2000">
                <a:latin typeface="Calibri"/>
                <a:ea typeface="Calibri"/>
                <a:cs typeface="Calibri"/>
                <a:sym typeface="Calibri"/>
              </a:rPr>
              <a:t> task</a:t>
            </a:r>
            <a:endParaRPr sz="2000">
              <a:latin typeface="Calibri"/>
              <a:ea typeface="Calibri"/>
              <a:cs typeface="Calibri"/>
              <a:sym typeface="Calibri"/>
            </a:endParaRPr>
          </a:p>
          <a:p>
            <a:pPr indent="-355600" lvl="1" marL="914400" rtl="0" algn="l">
              <a:lnSpc>
                <a:spcPct val="90000"/>
              </a:lnSpc>
              <a:spcBef>
                <a:spcPts val="0"/>
              </a:spcBef>
              <a:spcAft>
                <a:spcPts val="0"/>
              </a:spcAft>
              <a:buSzPts val="2000"/>
              <a:buFont typeface="Calibri"/>
              <a:buChar char="○"/>
            </a:pPr>
            <a:r>
              <a:rPr lang="en-GB">
                <a:latin typeface="Calibri"/>
                <a:ea typeface="Calibri"/>
                <a:cs typeface="Calibri"/>
                <a:sym typeface="Calibri"/>
              </a:rPr>
              <a:t>Specifically, “expansion-based interactive summarization”</a:t>
            </a:r>
            <a:br>
              <a:rPr lang="en-GB" sz="2000">
                <a:latin typeface="Calibri"/>
                <a:ea typeface="Calibri"/>
                <a:cs typeface="Calibri"/>
                <a:sym typeface="Calibri"/>
              </a:rPr>
            </a:br>
            <a:endParaRPr sz="2000">
              <a:latin typeface="Calibri"/>
              <a:ea typeface="Calibri"/>
              <a:cs typeface="Calibri"/>
              <a:sym typeface="Calibri"/>
            </a:endParaRPr>
          </a:p>
          <a:p>
            <a:pPr indent="-355600" lvl="0" marL="457200" rtl="0" algn="l">
              <a:lnSpc>
                <a:spcPct val="90000"/>
              </a:lnSpc>
              <a:spcBef>
                <a:spcPts val="0"/>
              </a:spcBef>
              <a:spcAft>
                <a:spcPts val="0"/>
              </a:spcAft>
              <a:buSzPts val="2000"/>
              <a:buFont typeface="Calibri"/>
              <a:buChar char="●"/>
            </a:pPr>
            <a:r>
              <a:rPr lang="en-GB" sz="2000">
                <a:latin typeface="Calibri"/>
                <a:ea typeface="Calibri"/>
                <a:cs typeface="Calibri"/>
                <a:sym typeface="Calibri"/>
              </a:rPr>
              <a:t>Devise corresponding evaluation metrics</a:t>
            </a:r>
            <a:endParaRPr sz="2000">
              <a:latin typeface="Calibri"/>
              <a:ea typeface="Calibri"/>
              <a:cs typeface="Calibri"/>
              <a:sym typeface="Calibri"/>
            </a:endParaRPr>
          </a:p>
          <a:p>
            <a:pPr indent="-355600" lvl="1" marL="914400" rtl="0" algn="l">
              <a:lnSpc>
                <a:spcPct val="90000"/>
              </a:lnSpc>
              <a:spcBef>
                <a:spcPts val="0"/>
              </a:spcBef>
              <a:spcAft>
                <a:spcPts val="0"/>
              </a:spcAft>
              <a:buSzPts val="2000"/>
              <a:buFont typeface="Calibri"/>
              <a:buChar char="○"/>
            </a:pPr>
            <a:r>
              <a:rPr lang="en-GB">
                <a:latin typeface="Calibri"/>
                <a:ea typeface="Calibri"/>
                <a:cs typeface="Calibri"/>
                <a:sym typeface="Calibri"/>
              </a:rPr>
              <a:t>Automatic and Manual</a:t>
            </a:r>
            <a:br>
              <a:rPr lang="en-GB" sz="2000">
                <a:latin typeface="Calibri"/>
                <a:ea typeface="Calibri"/>
                <a:cs typeface="Calibri"/>
                <a:sym typeface="Calibri"/>
              </a:rPr>
            </a:br>
            <a:endParaRPr sz="2000">
              <a:latin typeface="Calibri"/>
              <a:ea typeface="Calibri"/>
              <a:cs typeface="Calibri"/>
              <a:sym typeface="Calibri"/>
            </a:endParaRPr>
          </a:p>
          <a:p>
            <a:pPr indent="-355600" lvl="0" marL="457200" rtl="0" algn="l">
              <a:lnSpc>
                <a:spcPct val="90000"/>
              </a:lnSpc>
              <a:spcBef>
                <a:spcPts val="0"/>
              </a:spcBef>
              <a:spcAft>
                <a:spcPts val="0"/>
              </a:spcAft>
              <a:buSzPts val="2000"/>
              <a:buFont typeface="Calibri"/>
              <a:buChar char="●"/>
            </a:pPr>
            <a:r>
              <a:rPr lang="en-GB" sz="2000">
                <a:latin typeface="Calibri"/>
                <a:ea typeface="Calibri"/>
                <a:cs typeface="Calibri"/>
                <a:sym typeface="Calibri"/>
              </a:rPr>
              <a:t>Establish an effective session collection methodology</a:t>
            </a:r>
            <a:endParaRPr sz="2000">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01">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01">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01">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01">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01">
                                            <p:txEl>
                                              <p:pRg end="4" st="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6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Relation Classification (RC) Datasets - “Supervised”</a:t>
            </a:r>
            <a:endParaRPr/>
          </a:p>
        </p:txBody>
      </p:sp>
      <p:sp>
        <p:nvSpPr>
          <p:cNvPr id="324" name="Google Shape;324;p68"/>
          <p:cNvSpPr txBox="1"/>
          <p:nvPr>
            <p:ph idx="1" type="body"/>
          </p:nvPr>
        </p:nvSpPr>
        <p:spPr>
          <a:xfrm>
            <a:off x="311700" y="1152475"/>
            <a:ext cx="8520600" cy="1521300"/>
          </a:xfrm>
          <a:prstGeom prst="rect">
            <a:avLst/>
          </a:prstGeom>
        </p:spPr>
        <p:txBody>
          <a:bodyPr anchorCtr="0" anchor="t" bIns="91425" lIns="91425" spcFirstLastPara="1" rIns="91425" wrap="square" tIns="91425">
            <a:noAutofit/>
          </a:bodyPr>
          <a:lstStyle/>
          <a:p>
            <a:pPr indent="-342900" lvl="0" marL="457200" rtl="0" algn="l">
              <a:lnSpc>
                <a:spcPct val="100000"/>
              </a:lnSpc>
              <a:spcBef>
                <a:spcPts val="0"/>
              </a:spcBef>
              <a:spcAft>
                <a:spcPts val="0"/>
              </a:spcAft>
              <a:buSzPts val="1800"/>
              <a:buChar char="●"/>
            </a:pPr>
            <a:r>
              <a:rPr lang="en-GB"/>
              <a:t>RC instance: given two entity mentions, classify the relation between them</a:t>
            </a:r>
            <a:endParaRPr/>
          </a:p>
          <a:p>
            <a:pPr indent="-342900" lvl="0" marL="457200" rtl="0" algn="l">
              <a:lnSpc>
                <a:spcPct val="100000"/>
              </a:lnSpc>
              <a:spcBef>
                <a:spcPts val="0"/>
              </a:spcBef>
              <a:spcAft>
                <a:spcPts val="0"/>
              </a:spcAft>
              <a:buSzPts val="1800"/>
              <a:buChar char="●"/>
            </a:pPr>
            <a:r>
              <a:rPr lang="en-GB"/>
              <a:t>A dataset annotates a set of </a:t>
            </a:r>
            <a:r>
              <a:rPr i="1" lang="en-GB"/>
              <a:t>target relations</a:t>
            </a:r>
            <a:r>
              <a:rPr lang="en-GB"/>
              <a:t> </a:t>
            </a:r>
            <a:endParaRPr/>
          </a:p>
          <a:p>
            <a:pPr indent="-342900" lvl="0" marL="457200" rtl="0" algn="l">
              <a:lnSpc>
                <a:spcPct val="100000"/>
              </a:lnSpc>
              <a:spcBef>
                <a:spcPts val="0"/>
              </a:spcBef>
              <a:spcAft>
                <a:spcPts val="0"/>
              </a:spcAft>
              <a:buSzPts val="1800"/>
              <a:buChar char="●"/>
            </a:pPr>
            <a:r>
              <a:rPr lang="en-GB"/>
              <a:t>Sampling RC instances from a corpus</a:t>
            </a:r>
            <a:endParaRPr/>
          </a:p>
          <a:p>
            <a:pPr indent="-317500" lvl="1" marL="914400" rtl="0" algn="l">
              <a:lnSpc>
                <a:spcPct val="100000"/>
              </a:lnSpc>
              <a:spcBef>
                <a:spcPts val="0"/>
              </a:spcBef>
              <a:spcAft>
                <a:spcPts val="0"/>
              </a:spcAft>
              <a:buSzPts val="1400"/>
              <a:buChar char="○"/>
            </a:pPr>
            <a:r>
              <a:rPr lang="en-GB"/>
              <a:t>Some instances correspond to one of the target relations.</a:t>
            </a:r>
            <a:endParaRPr/>
          </a:p>
          <a:p>
            <a:pPr indent="-317500" lvl="1" marL="914400" rtl="0" algn="l">
              <a:lnSpc>
                <a:spcPct val="100000"/>
              </a:lnSpc>
              <a:spcBef>
                <a:spcPts val="0"/>
              </a:spcBef>
              <a:spcAft>
                <a:spcPts val="0"/>
              </a:spcAft>
              <a:buSzPts val="1400"/>
              <a:buChar char="○"/>
            </a:pPr>
            <a:r>
              <a:rPr lang="en-GB"/>
              <a:t>Many correspond to the NOTA category (None-Of-The-Above).</a:t>
            </a:r>
            <a:endParaRPr/>
          </a:p>
          <a:p>
            <a:pPr indent="-317500" lvl="1" marL="914400" rtl="0" algn="l">
              <a:lnSpc>
                <a:spcPct val="100000"/>
              </a:lnSpc>
              <a:spcBef>
                <a:spcPts val="0"/>
              </a:spcBef>
              <a:spcAft>
                <a:spcPts val="0"/>
              </a:spcAft>
              <a:buSzPts val="1400"/>
              <a:buChar char="○"/>
            </a:pPr>
            <a:r>
              <a:rPr lang="en-GB"/>
              <a:t>TACRED (Zhang et al., 2017): 41 target relations; ~ 80% of instances correspond to NOTA.</a:t>
            </a:r>
            <a:endParaRPr/>
          </a:p>
          <a:p>
            <a:pPr indent="0" lvl="0" marL="0" rtl="0" algn="l">
              <a:lnSpc>
                <a:spcPct val="100000"/>
              </a:lnSpc>
              <a:spcBef>
                <a:spcPts val="0"/>
              </a:spcBef>
              <a:spcAft>
                <a:spcPts val="0"/>
              </a:spcAft>
              <a:buNone/>
            </a:pPr>
            <a:r>
              <a:t/>
            </a:r>
            <a:endParaRPr/>
          </a:p>
          <a:p>
            <a:pPr indent="457200" lvl="0" marL="2286000" rtl="0" algn="l">
              <a:lnSpc>
                <a:spcPct val="100000"/>
              </a:lnSpc>
              <a:spcBef>
                <a:spcPts val="0"/>
              </a:spcBef>
              <a:spcAft>
                <a:spcPts val="0"/>
              </a:spcAft>
              <a:buNone/>
            </a:pPr>
            <a:r>
              <a:t/>
            </a:r>
            <a:endParaRPr/>
          </a:p>
          <a:p>
            <a:pPr indent="0" lvl="0" marL="45720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t/>
            </a:r>
            <a:endParaRPr>
              <a:solidFill>
                <a:srgbClr val="3C78D8"/>
              </a:solidFill>
            </a:endParaRPr>
          </a:p>
        </p:txBody>
      </p:sp>
      <p:pic>
        <p:nvPicPr>
          <p:cNvPr id="325" name="Google Shape;325;p68"/>
          <p:cNvPicPr preferRelativeResize="0"/>
          <p:nvPr/>
        </p:nvPicPr>
        <p:blipFill>
          <a:blip r:embed="rId3">
            <a:alphaModFix/>
          </a:blip>
          <a:stretch>
            <a:fillRect/>
          </a:stretch>
        </p:blipFill>
        <p:spPr>
          <a:xfrm>
            <a:off x="1457700" y="2742525"/>
            <a:ext cx="4727474" cy="2242350"/>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5" name="Shape 905"/>
        <p:cNvGrpSpPr/>
        <p:nvPr/>
      </p:nvGrpSpPr>
      <p:grpSpPr>
        <a:xfrm>
          <a:off x="0" y="0"/>
          <a:ext cx="0" cy="0"/>
          <a:chOff x="0" y="0"/>
          <a:chExt cx="0" cy="0"/>
        </a:xfrm>
      </p:grpSpPr>
      <p:pic>
        <p:nvPicPr>
          <p:cNvPr descr="User with solid fill" id="906" name="Google Shape;906;p122"/>
          <p:cNvPicPr preferRelativeResize="0"/>
          <p:nvPr/>
        </p:nvPicPr>
        <p:blipFill rotWithShape="1">
          <a:blip r:embed="rId3">
            <a:alphaModFix/>
          </a:blip>
          <a:srcRect b="0" l="0" r="0" t="0"/>
          <a:stretch/>
        </p:blipFill>
        <p:spPr>
          <a:xfrm>
            <a:off x="4179176" y="2773603"/>
            <a:ext cx="466751" cy="466751"/>
          </a:xfrm>
          <a:prstGeom prst="rect">
            <a:avLst/>
          </a:prstGeom>
          <a:noFill/>
          <a:ln>
            <a:noFill/>
          </a:ln>
        </p:spPr>
      </p:pic>
      <p:pic>
        <p:nvPicPr>
          <p:cNvPr descr="User with solid fill" id="907" name="Google Shape;907;p122"/>
          <p:cNvPicPr preferRelativeResize="0"/>
          <p:nvPr/>
        </p:nvPicPr>
        <p:blipFill rotWithShape="1">
          <a:blip r:embed="rId3">
            <a:alphaModFix/>
          </a:blip>
          <a:srcRect b="0" l="0" r="0" t="0"/>
          <a:stretch/>
        </p:blipFill>
        <p:spPr>
          <a:xfrm>
            <a:off x="5460306" y="2781253"/>
            <a:ext cx="466751" cy="466751"/>
          </a:xfrm>
          <a:prstGeom prst="rect">
            <a:avLst/>
          </a:prstGeom>
          <a:noFill/>
          <a:ln>
            <a:noFill/>
          </a:ln>
        </p:spPr>
      </p:pic>
      <p:sp>
        <p:nvSpPr>
          <p:cNvPr id="908" name="Google Shape;908;p122"/>
          <p:cNvSpPr txBox="1"/>
          <p:nvPr/>
        </p:nvSpPr>
        <p:spPr>
          <a:xfrm>
            <a:off x="5257299" y="2600818"/>
            <a:ext cx="872700" cy="2847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GB" sz="1400">
                <a:solidFill>
                  <a:schemeClr val="dk1"/>
                </a:solidFill>
                <a:latin typeface="Calibri"/>
                <a:ea typeface="Calibri"/>
                <a:cs typeface="Calibri"/>
                <a:sym typeface="Calibri"/>
              </a:rPr>
              <a:t>Request 2</a:t>
            </a:r>
            <a:endParaRPr sz="1100">
              <a:latin typeface="Calibri"/>
              <a:ea typeface="Calibri"/>
              <a:cs typeface="Calibri"/>
              <a:sym typeface="Calibri"/>
            </a:endParaRPr>
          </a:p>
        </p:txBody>
      </p:sp>
      <p:sp>
        <p:nvSpPr>
          <p:cNvPr id="909" name="Google Shape;909;p122"/>
          <p:cNvSpPr txBox="1"/>
          <p:nvPr/>
        </p:nvSpPr>
        <p:spPr>
          <a:xfrm>
            <a:off x="4003208" y="2593597"/>
            <a:ext cx="8727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1400">
                <a:solidFill>
                  <a:schemeClr val="dk1"/>
                </a:solidFill>
                <a:latin typeface="Calibri"/>
                <a:ea typeface="Calibri"/>
                <a:cs typeface="Calibri"/>
                <a:sym typeface="Calibri"/>
              </a:rPr>
              <a:t>Request 1</a:t>
            </a:r>
            <a:endParaRPr sz="1100">
              <a:latin typeface="Calibri"/>
              <a:ea typeface="Calibri"/>
              <a:cs typeface="Calibri"/>
              <a:sym typeface="Calibri"/>
            </a:endParaRPr>
          </a:p>
        </p:txBody>
      </p:sp>
      <p:sp>
        <p:nvSpPr>
          <p:cNvPr id="910" name="Google Shape;910;p122"/>
          <p:cNvSpPr txBox="1"/>
          <p:nvPr>
            <p:ph type="title"/>
          </p:nvPr>
        </p:nvSpPr>
        <p:spPr>
          <a:xfrm>
            <a:off x="628650" y="135302"/>
            <a:ext cx="7886700" cy="7764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2700"/>
              <a:buFont typeface="Arial"/>
              <a:buNone/>
            </a:pPr>
            <a:r>
              <a:rPr lang="en-GB" sz="2700" u="sng">
                <a:latin typeface="Calibri"/>
                <a:ea typeface="Calibri"/>
                <a:cs typeface="Calibri"/>
                <a:sym typeface="Calibri"/>
              </a:rPr>
              <a:t>Definition</a:t>
            </a:r>
            <a:r>
              <a:rPr lang="en-GB" sz="2700">
                <a:latin typeface="Calibri"/>
                <a:ea typeface="Calibri"/>
                <a:cs typeface="Calibri"/>
                <a:sym typeface="Calibri"/>
              </a:rPr>
              <a:t>: Expansion-based Interactive Summarization</a:t>
            </a:r>
            <a:endParaRPr sz="1100">
              <a:latin typeface="Calibri"/>
              <a:ea typeface="Calibri"/>
              <a:cs typeface="Calibri"/>
              <a:sym typeface="Calibri"/>
            </a:endParaRPr>
          </a:p>
        </p:txBody>
      </p:sp>
      <p:grpSp>
        <p:nvGrpSpPr>
          <p:cNvPr id="911" name="Google Shape;911;p122"/>
          <p:cNvGrpSpPr/>
          <p:nvPr/>
        </p:nvGrpSpPr>
        <p:grpSpPr>
          <a:xfrm>
            <a:off x="2729167" y="2683341"/>
            <a:ext cx="784575" cy="395550"/>
            <a:chOff x="3676990" y="5315764"/>
            <a:chExt cx="1046100" cy="527400"/>
          </a:xfrm>
        </p:grpSpPr>
        <p:sp>
          <p:nvSpPr>
            <p:cNvPr id="912" name="Google Shape;912;p122"/>
            <p:cNvSpPr/>
            <p:nvPr/>
          </p:nvSpPr>
          <p:spPr>
            <a:xfrm>
              <a:off x="3676990" y="5315764"/>
              <a:ext cx="1046100" cy="527400"/>
            </a:xfrm>
            <a:prstGeom prst="roundRect">
              <a:avLst>
                <a:gd fmla="val 16667" name="adj"/>
              </a:avLst>
            </a:prstGeom>
            <a:noFill/>
            <a:ln cap="flat" cmpd="sng" w="762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cxnSp>
          <p:nvCxnSpPr>
            <p:cNvPr id="913" name="Google Shape;913;p122"/>
            <p:cNvCxnSpPr/>
            <p:nvPr/>
          </p:nvCxnSpPr>
          <p:spPr>
            <a:xfrm>
              <a:off x="3834704" y="5490554"/>
              <a:ext cx="731100" cy="0"/>
            </a:xfrm>
            <a:prstGeom prst="straightConnector1">
              <a:avLst/>
            </a:prstGeom>
            <a:noFill/>
            <a:ln cap="flat" cmpd="sng" w="57150">
              <a:solidFill>
                <a:schemeClr val="accent2"/>
              </a:solidFill>
              <a:prstDash val="solid"/>
              <a:miter lim="800000"/>
              <a:headEnd len="sm" w="sm" type="none"/>
              <a:tailEnd len="sm" w="sm" type="none"/>
            </a:ln>
          </p:spPr>
        </p:cxnSp>
        <p:cxnSp>
          <p:nvCxnSpPr>
            <p:cNvPr id="914" name="Google Shape;914;p122"/>
            <p:cNvCxnSpPr/>
            <p:nvPr/>
          </p:nvCxnSpPr>
          <p:spPr>
            <a:xfrm>
              <a:off x="3834704" y="5652130"/>
              <a:ext cx="659700" cy="0"/>
            </a:xfrm>
            <a:prstGeom prst="straightConnector1">
              <a:avLst/>
            </a:prstGeom>
            <a:noFill/>
            <a:ln cap="flat" cmpd="sng" w="57150">
              <a:solidFill>
                <a:schemeClr val="accent2"/>
              </a:solidFill>
              <a:prstDash val="solid"/>
              <a:miter lim="800000"/>
              <a:headEnd len="sm" w="sm" type="none"/>
              <a:tailEnd len="sm" w="sm" type="none"/>
            </a:ln>
          </p:spPr>
        </p:cxnSp>
      </p:grpSp>
      <p:sp>
        <p:nvSpPr>
          <p:cNvPr id="915" name="Google Shape;915;p122"/>
          <p:cNvSpPr txBox="1"/>
          <p:nvPr/>
        </p:nvSpPr>
        <p:spPr>
          <a:xfrm>
            <a:off x="2578921" y="2089906"/>
            <a:ext cx="1050600" cy="5310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GB" sz="1500">
                <a:solidFill>
                  <a:schemeClr val="dk1"/>
                </a:solidFill>
                <a:latin typeface="Calibri"/>
                <a:ea typeface="Calibri"/>
                <a:cs typeface="Calibri"/>
                <a:sym typeface="Calibri"/>
              </a:rPr>
              <a:t>Initial Summary</a:t>
            </a:r>
            <a:endParaRPr sz="1100">
              <a:latin typeface="Calibri"/>
              <a:ea typeface="Calibri"/>
              <a:cs typeface="Calibri"/>
              <a:sym typeface="Calibri"/>
            </a:endParaRPr>
          </a:p>
        </p:txBody>
      </p:sp>
      <p:grpSp>
        <p:nvGrpSpPr>
          <p:cNvPr id="916" name="Google Shape;916;p122"/>
          <p:cNvGrpSpPr/>
          <p:nvPr/>
        </p:nvGrpSpPr>
        <p:grpSpPr>
          <a:xfrm>
            <a:off x="4029330" y="2679530"/>
            <a:ext cx="784575" cy="670950"/>
            <a:chOff x="5372440" y="5310682"/>
            <a:chExt cx="1046100" cy="894600"/>
          </a:xfrm>
        </p:grpSpPr>
        <p:sp>
          <p:nvSpPr>
            <p:cNvPr id="917" name="Google Shape;917;p122"/>
            <p:cNvSpPr/>
            <p:nvPr/>
          </p:nvSpPr>
          <p:spPr>
            <a:xfrm>
              <a:off x="5372440" y="5310682"/>
              <a:ext cx="1046100" cy="894600"/>
            </a:xfrm>
            <a:prstGeom prst="roundRect">
              <a:avLst>
                <a:gd fmla="val 16667" name="adj"/>
              </a:avLst>
            </a:prstGeom>
            <a:solidFill>
              <a:schemeClr val="lt1"/>
            </a:solidFill>
            <a:ln cap="flat" cmpd="sng" w="762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cxnSp>
          <p:nvCxnSpPr>
            <p:cNvPr id="918" name="Google Shape;918;p122"/>
            <p:cNvCxnSpPr/>
            <p:nvPr/>
          </p:nvCxnSpPr>
          <p:spPr>
            <a:xfrm>
              <a:off x="5530154" y="5485472"/>
              <a:ext cx="731100" cy="0"/>
            </a:xfrm>
            <a:prstGeom prst="straightConnector1">
              <a:avLst/>
            </a:prstGeom>
            <a:noFill/>
            <a:ln cap="flat" cmpd="sng" w="57150">
              <a:solidFill>
                <a:schemeClr val="accent2"/>
              </a:solidFill>
              <a:prstDash val="solid"/>
              <a:miter lim="800000"/>
              <a:headEnd len="sm" w="sm" type="none"/>
              <a:tailEnd len="sm" w="sm" type="none"/>
            </a:ln>
          </p:spPr>
        </p:cxnSp>
        <p:cxnSp>
          <p:nvCxnSpPr>
            <p:cNvPr id="919" name="Google Shape;919;p122"/>
            <p:cNvCxnSpPr/>
            <p:nvPr/>
          </p:nvCxnSpPr>
          <p:spPr>
            <a:xfrm>
              <a:off x="5530154" y="5647048"/>
              <a:ext cx="664500" cy="0"/>
            </a:xfrm>
            <a:prstGeom prst="straightConnector1">
              <a:avLst/>
            </a:prstGeom>
            <a:noFill/>
            <a:ln cap="flat" cmpd="sng" w="57150">
              <a:solidFill>
                <a:schemeClr val="accent2"/>
              </a:solidFill>
              <a:prstDash val="solid"/>
              <a:miter lim="800000"/>
              <a:headEnd len="sm" w="sm" type="none"/>
              <a:tailEnd len="sm" w="sm" type="none"/>
            </a:ln>
          </p:spPr>
        </p:cxnSp>
        <p:cxnSp>
          <p:nvCxnSpPr>
            <p:cNvPr id="920" name="Google Shape;920;p122"/>
            <p:cNvCxnSpPr/>
            <p:nvPr/>
          </p:nvCxnSpPr>
          <p:spPr>
            <a:xfrm>
              <a:off x="5530154" y="5861709"/>
              <a:ext cx="731100" cy="0"/>
            </a:xfrm>
            <a:prstGeom prst="straightConnector1">
              <a:avLst/>
            </a:prstGeom>
            <a:noFill/>
            <a:ln cap="flat" cmpd="sng" w="57150">
              <a:solidFill>
                <a:srgbClr val="0070C0"/>
              </a:solidFill>
              <a:prstDash val="solid"/>
              <a:miter lim="800000"/>
              <a:headEnd len="sm" w="sm" type="none"/>
              <a:tailEnd len="sm" w="sm" type="none"/>
            </a:ln>
          </p:spPr>
        </p:cxnSp>
        <p:cxnSp>
          <p:nvCxnSpPr>
            <p:cNvPr id="921" name="Google Shape;921;p122"/>
            <p:cNvCxnSpPr/>
            <p:nvPr/>
          </p:nvCxnSpPr>
          <p:spPr>
            <a:xfrm>
              <a:off x="5530154" y="6023285"/>
              <a:ext cx="411900" cy="0"/>
            </a:xfrm>
            <a:prstGeom prst="straightConnector1">
              <a:avLst/>
            </a:prstGeom>
            <a:noFill/>
            <a:ln cap="flat" cmpd="sng" w="57150">
              <a:solidFill>
                <a:srgbClr val="0070C0"/>
              </a:solidFill>
              <a:prstDash val="solid"/>
              <a:miter lim="800000"/>
              <a:headEnd len="sm" w="sm" type="none"/>
              <a:tailEnd len="sm" w="sm" type="none"/>
            </a:ln>
          </p:spPr>
        </p:cxnSp>
      </p:grpSp>
      <p:sp>
        <p:nvSpPr>
          <p:cNvPr id="922" name="Google Shape;922;p122"/>
          <p:cNvSpPr txBox="1"/>
          <p:nvPr/>
        </p:nvSpPr>
        <p:spPr>
          <a:xfrm>
            <a:off x="3878658" y="2082916"/>
            <a:ext cx="1082700" cy="7620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GB" sz="1500">
                <a:solidFill>
                  <a:schemeClr val="dk1"/>
                </a:solidFill>
                <a:latin typeface="Calibri"/>
                <a:ea typeface="Calibri"/>
                <a:cs typeface="Calibri"/>
                <a:sym typeface="Calibri"/>
              </a:rPr>
              <a:t>2</a:t>
            </a:r>
            <a:r>
              <a:rPr baseline="30000" lang="en-GB" sz="1500">
                <a:solidFill>
                  <a:schemeClr val="dk1"/>
                </a:solidFill>
                <a:latin typeface="Calibri"/>
                <a:ea typeface="Calibri"/>
                <a:cs typeface="Calibri"/>
                <a:sym typeface="Calibri"/>
              </a:rPr>
              <a:t>nd</a:t>
            </a:r>
            <a:r>
              <a:rPr lang="en-GB" sz="1500">
                <a:solidFill>
                  <a:schemeClr val="dk1"/>
                </a:solidFill>
                <a:latin typeface="Calibri"/>
                <a:ea typeface="Calibri"/>
                <a:cs typeface="Calibri"/>
                <a:sym typeface="Calibri"/>
              </a:rPr>
              <a:t> Snapshot</a:t>
            </a:r>
            <a:endParaRPr sz="1100">
              <a:latin typeface="Calibri"/>
              <a:ea typeface="Calibri"/>
              <a:cs typeface="Calibri"/>
              <a:sym typeface="Calibri"/>
            </a:endParaRPr>
          </a:p>
          <a:p>
            <a:pPr indent="0" lvl="0" marL="0" marR="0" rtl="0" algn="ctr">
              <a:spcBef>
                <a:spcPts val="0"/>
              </a:spcBef>
              <a:spcAft>
                <a:spcPts val="0"/>
              </a:spcAft>
              <a:buNone/>
            </a:pPr>
            <a:r>
              <a:t/>
            </a:r>
            <a:endParaRPr sz="1500">
              <a:solidFill>
                <a:schemeClr val="dk1"/>
              </a:solidFill>
              <a:latin typeface="Calibri"/>
              <a:ea typeface="Calibri"/>
              <a:cs typeface="Calibri"/>
              <a:sym typeface="Calibri"/>
            </a:endParaRPr>
          </a:p>
        </p:txBody>
      </p:sp>
      <p:sp>
        <p:nvSpPr>
          <p:cNvPr id="923" name="Google Shape;923;p122"/>
          <p:cNvSpPr txBox="1"/>
          <p:nvPr/>
        </p:nvSpPr>
        <p:spPr>
          <a:xfrm>
            <a:off x="3169115" y="3372210"/>
            <a:ext cx="10695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1400">
                <a:solidFill>
                  <a:srgbClr val="0070C0"/>
                </a:solidFill>
                <a:latin typeface="Calibri"/>
                <a:ea typeface="Calibri"/>
                <a:cs typeface="Calibri"/>
                <a:sym typeface="Calibri"/>
              </a:rPr>
              <a:t>Response 1</a:t>
            </a:r>
            <a:endParaRPr sz="1100">
              <a:latin typeface="Calibri"/>
              <a:ea typeface="Calibri"/>
              <a:cs typeface="Calibri"/>
              <a:sym typeface="Calibri"/>
            </a:endParaRPr>
          </a:p>
        </p:txBody>
      </p:sp>
      <p:sp>
        <p:nvSpPr>
          <p:cNvPr id="924" name="Google Shape;924;p122"/>
          <p:cNvSpPr txBox="1"/>
          <p:nvPr/>
        </p:nvSpPr>
        <p:spPr>
          <a:xfrm>
            <a:off x="5235101" y="2099102"/>
            <a:ext cx="902100" cy="5310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GB" sz="1500">
                <a:solidFill>
                  <a:schemeClr val="dk1"/>
                </a:solidFill>
                <a:latin typeface="Calibri"/>
                <a:ea typeface="Calibri"/>
                <a:cs typeface="Calibri"/>
                <a:sym typeface="Calibri"/>
              </a:rPr>
              <a:t>3</a:t>
            </a:r>
            <a:r>
              <a:rPr baseline="30000" lang="en-GB" sz="1500">
                <a:solidFill>
                  <a:schemeClr val="dk1"/>
                </a:solidFill>
                <a:latin typeface="Calibri"/>
                <a:ea typeface="Calibri"/>
                <a:cs typeface="Calibri"/>
                <a:sym typeface="Calibri"/>
              </a:rPr>
              <a:t>rd</a:t>
            </a:r>
            <a:r>
              <a:rPr lang="en-GB" sz="1500">
                <a:solidFill>
                  <a:schemeClr val="dk1"/>
                </a:solidFill>
                <a:latin typeface="Calibri"/>
                <a:ea typeface="Calibri"/>
                <a:cs typeface="Calibri"/>
                <a:sym typeface="Calibri"/>
              </a:rPr>
              <a:t> Snapshot</a:t>
            </a:r>
            <a:endParaRPr sz="1100">
              <a:latin typeface="Calibri"/>
              <a:ea typeface="Calibri"/>
              <a:cs typeface="Calibri"/>
              <a:sym typeface="Calibri"/>
            </a:endParaRPr>
          </a:p>
        </p:txBody>
      </p:sp>
      <p:sp>
        <p:nvSpPr>
          <p:cNvPr id="925" name="Google Shape;925;p122"/>
          <p:cNvSpPr txBox="1"/>
          <p:nvPr/>
        </p:nvSpPr>
        <p:spPr>
          <a:xfrm>
            <a:off x="4511213" y="3505206"/>
            <a:ext cx="10449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1400">
                <a:solidFill>
                  <a:srgbClr val="FF0000"/>
                </a:solidFill>
                <a:latin typeface="Calibri"/>
                <a:ea typeface="Calibri"/>
                <a:cs typeface="Calibri"/>
                <a:sym typeface="Calibri"/>
              </a:rPr>
              <a:t>Response 2</a:t>
            </a:r>
            <a:endParaRPr sz="1100">
              <a:latin typeface="Calibri"/>
              <a:ea typeface="Calibri"/>
              <a:cs typeface="Calibri"/>
              <a:sym typeface="Calibri"/>
            </a:endParaRPr>
          </a:p>
        </p:txBody>
      </p:sp>
      <p:grpSp>
        <p:nvGrpSpPr>
          <p:cNvPr id="926" name="Google Shape;926;p122"/>
          <p:cNvGrpSpPr/>
          <p:nvPr/>
        </p:nvGrpSpPr>
        <p:grpSpPr>
          <a:xfrm>
            <a:off x="5318695" y="2679530"/>
            <a:ext cx="784575" cy="821025"/>
            <a:chOff x="7091593" y="5310682"/>
            <a:chExt cx="1046100" cy="1094700"/>
          </a:xfrm>
        </p:grpSpPr>
        <p:sp>
          <p:nvSpPr>
            <p:cNvPr id="927" name="Google Shape;927;p122"/>
            <p:cNvSpPr/>
            <p:nvPr/>
          </p:nvSpPr>
          <p:spPr>
            <a:xfrm>
              <a:off x="7091593" y="5310682"/>
              <a:ext cx="1046100" cy="1094700"/>
            </a:xfrm>
            <a:prstGeom prst="roundRect">
              <a:avLst>
                <a:gd fmla="val 16667" name="adj"/>
              </a:avLst>
            </a:prstGeom>
            <a:solidFill>
              <a:schemeClr val="lt1"/>
            </a:solidFill>
            <a:ln cap="flat" cmpd="sng" w="762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cxnSp>
          <p:nvCxnSpPr>
            <p:cNvPr id="928" name="Google Shape;928;p122"/>
            <p:cNvCxnSpPr/>
            <p:nvPr/>
          </p:nvCxnSpPr>
          <p:spPr>
            <a:xfrm>
              <a:off x="7249307" y="5485472"/>
              <a:ext cx="731100" cy="0"/>
            </a:xfrm>
            <a:prstGeom prst="straightConnector1">
              <a:avLst/>
            </a:prstGeom>
            <a:noFill/>
            <a:ln cap="flat" cmpd="sng" w="57150">
              <a:solidFill>
                <a:schemeClr val="accent2"/>
              </a:solidFill>
              <a:prstDash val="solid"/>
              <a:miter lim="800000"/>
              <a:headEnd len="sm" w="sm" type="none"/>
              <a:tailEnd len="sm" w="sm" type="none"/>
            </a:ln>
          </p:spPr>
        </p:cxnSp>
        <p:cxnSp>
          <p:nvCxnSpPr>
            <p:cNvPr id="929" name="Google Shape;929;p122"/>
            <p:cNvCxnSpPr/>
            <p:nvPr/>
          </p:nvCxnSpPr>
          <p:spPr>
            <a:xfrm>
              <a:off x="7249307" y="5647048"/>
              <a:ext cx="664500" cy="0"/>
            </a:xfrm>
            <a:prstGeom prst="straightConnector1">
              <a:avLst/>
            </a:prstGeom>
            <a:noFill/>
            <a:ln cap="flat" cmpd="sng" w="57150">
              <a:solidFill>
                <a:schemeClr val="accent2"/>
              </a:solidFill>
              <a:prstDash val="solid"/>
              <a:miter lim="800000"/>
              <a:headEnd len="sm" w="sm" type="none"/>
              <a:tailEnd len="sm" w="sm" type="none"/>
            </a:ln>
          </p:spPr>
        </p:cxnSp>
        <p:cxnSp>
          <p:nvCxnSpPr>
            <p:cNvPr id="930" name="Google Shape;930;p122"/>
            <p:cNvCxnSpPr/>
            <p:nvPr/>
          </p:nvCxnSpPr>
          <p:spPr>
            <a:xfrm>
              <a:off x="7249307" y="5861709"/>
              <a:ext cx="731100" cy="0"/>
            </a:xfrm>
            <a:prstGeom prst="straightConnector1">
              <a:avLst/>
            </a:prstGeom>
            <a:noFill/>
            <a:ln cap="flat" cmpd="sng" w="57150">
              <a:solidFill>
                <a:srgbClr val="0070C0"/>
              </a:solidFill>
              <a:prstDash val="solid"/>
              <a:miter lim="800000"/>
              <a:headEnd len="sm" w="sm" type="none"/>
              <a:tailEnd len="sm" w="sm" type="none"/>
            </a:ln>
          </p:spPr>
        </p:cxnSp>
        <p:cxnSp>
          <p:nvCxnSpPr>
            <p:cNvPr id="931" name="Google Shape;931;p122"/>
            <p:cNvCxnSpPr/>
            <p:nvPr/>
          </p:nvCxnSpPr>
          <p:spPr>
            <a:xfrm>
              <a:off x="7249307" y="6023285"/>
              <a:ext cx="411900" cy="0"/>
            </a:xfrm>
            <a:prstGeom prst="straightConnector1">
              <a:avLst/>
            </a:prstGeom>
            <a:noFill/>
            <a:ln cap="flat" cmpd="sng" w="57150">
              <a:solidFill>
                <a:srgbClr val="0070C0"/>
              </a:solidFill>
              <a:prstDash val="solid"/>
              <a:miter lim="800000"/>
              <a:headEnd len="sm" w="sm" type="none"/>
              <a:tailEnd len="sm" w="sm" type="none"/>
            </a:ln>
          </p:spPr>
        </p:cxnSp>
        <p:cxnSp>
          <p:nvCxnSpPr>
            <p:cNvPr id="932" name="Google Shape;932;p122"/>
            <p:cNvCxnSpPr/>
            <p:nvPr/>
          </p:nvCxnSpPr>
          <p:spPr>
            <a:xfrm>
              <a:off x="7253926" y="6226541"/>
              <a:ext cx="659700" cy="0"/>
            </a:xfrm>
            <a:prstGeom prst="straightConnector1">
              <a:avLst/>
            </a:prstGeom>
            <a:noFill/>
            <a:ln cap="flat" cmpd="sng" w="57150">
              <a:solidFill>
                <a:srgbClr val="FF0000"/>
              </a:solidFill>
              <a:prstDash val="solid"/>
              <a:miter lim="800000"/>
              <a:headEnd len="sm" w="sm" type="none"/>
              <a:tailEnd len="sm" w="sm" type="none"/>
            </a:ln>
          </p:spPr>
        </p:cxnSp>
      </p:grpSp>
      <p:sp>
        <p:nvSpPr>
          <p:cNvPr id="933" name="Google Shape;933;p122"/>
          <p:cNvSpPr txBox="1"/>
          <p:nvPr/>
        </p:nvSpPr>
        <p:spPr>
          <a:xfrm>
            <a:off x="6681078" y="2099102"/>
            <a:ext cx="478500" cy="577200"/>
          </a:xfrm>
          <a:prstGeom prst="rect">
            <a:avLst/>
          </a:prstGeom>
          <a:blipFill rotWithShape="1">
            <a:blip r:embed="rId4">
              <a:alphaModFix/>
            </a:blip>
            <a:stretch>
              <a:fillRect b="0" l="0" r="0" t="0"/>
            </a:stretch>
          </a:blip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GB" sz="1400">
                <a:latin typeface="Calibri"/>
                <a:ea typeface="Calibri"/>
                <a:cs typeface="Calibri"/>
                <a:sym typeface="Calibri"/>
              </a:rPr>
              <a:t> </a:t>
            </a:r>
            <a:endParaRPr sz="1100">
              <a:latin typeface="Calibri"/>
              <a:ea typeface="Calibri"/>
              <a:cs typeface="Calibri"/>
              <a:sym typeface="Calibri"/>
            </a:endParaRPr>
          </a:p>
        </p:txBody>
      </p:sp>
      <p:sp>
        <p:nvSpPr>
          <p:cNvPr id="934" name="Google Shape;934;p122"/>
          <p:cNvSpPr/>
          <p:nvPr/>
        </p:nvSpPr>
        <p:spPr>
          <a:xfrm rot="5400000">
            <a:off x="3913398" y="3086909"/>
            <a:ext cx="359400" cy="381900"/>
          </a:xfrm>
          <a:prstGeom prst="arc">
            <a:avLst>
              <a:gd fmla="val 16200000" name="adj1"/>
              <a:gd fmla="val 81949" name="adj2"/>
            </a:avLst>
          </a:prstGeom>
          <a:noFill/>
          <a:ln cap="flat" cmpd="sng" w="28575">
            <a:solidFill>
              <a:srgbClr val="0070C0"/>
            </a:solidFill>
            <a:prstDash val="dash"/>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Arial"/>
              <a:ea typeface="Arial"/>
              <a:cs typeface="Arial"/>
              <a:sym typeface="Arial"/>
            </a:endParaRPr>
          </a:p>
        </p:txBody>
      </p:sp>
      <p:sp>
        <p:nvSpPr>
          <p:cNvPr id="935" name="Google Shape;935;p122"/>
          <p:cNvSpPr/>
          <p:nvPr/>
        </p:nvSpPr>
        <p:spPr>
          <a:xfrm rot="5400000">
            <a:off x="5264804" y="3235519"/>
            <a:ext cx="359400" cy="381900"/>
          </a:xfrm>
          <a:prstGeom prst="arc">
            <a:avLst>
              <a:gd fmla="val 16200000" name="adj1"/>
              <a:gd fmla="val 81949" name="adj2"/>
            </a:avLst>
          </a:prstGeom>
          <a:noFill/>
          <a:ln cap="flat" cmpd="sng" w="28575">
            <a:solidFill>
              <a:srgbClr val="FF0000"/>
            </a:solidFill>
            <a:prstDash val="dash"/>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Arial"/>
              <a:ea typeface="Arial"/>
              <a:cs typeface="Arial"/>
              <a:sym typeface="Arial"/>
            </a:endParaRPr>
          </a:p>
        </p:txBody>
      </p:sp>
      <p:sp>
        <p:nvSpPr>
          <p:cNvPr id="936" name="Google Shape;936;p122"/>
          <p:cNvSpPr txBox="1"/>
          <p:nvPr/>
        </p:nvSpPr>
        <p:spPr>
          <a:xfrm>
            <a:off x="1075623" y="2247947"/>
            <a:ext cx="1416900" cy="4386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2400">
                <a:solidFill>
                  <a:schemeClr val="dk1"/>
                </a:solidFill>
                <a:latin typeface="Calibri"/>
                <a:ea typeface="Calibri"/>
                <a:cs typeface="Calibri"/>
                <a:sym typeface="Calibri"/>
              </a:rPr>
              <a:t>Session =</a:t>
            </a:r>
            <a:endParaRPr sz="1100">
              <a:latin typeface="Calibri"/>
              <a:ea typeface="Calibri"/>
              <a:cs typeface="Calibri"/>
              <a:sym typeface="Calibri"/>
            </a:endParaRPr>
          </a:p>
        </p:txBody>
      </p:sp>
      <p:sp>
        <p:nvSpPr>
          <p:cNvPr id="937" name="Google Shape;937;p122"/>
          <p:cNvSpPr txBox="1"/>
          <p:nvPr/>
        </p:nvSpPr>
        <p:spPr>
          <a:xfrm>
            <a:off x="3545144" y="2263809"/>
            <a:ext cx="478500" cy="438600"/>
          </a:xfrm>
          <a:prstGeom prst="rect">
            <a:avLst/>
          </a:prstGeom>
          <a:blipFill rotWithShape="1">
            <a:blip r:embed="rId5">
              <a:alphaModFix/>
            </a:blip>
            <a:stretch>
              <a:fillRect b="0" l="0" r="0" t="0"/>
            </a:stretch>
          </a:blip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GB" sz="1400">
                <a:latin typeface="Calibri"/>
                <a:ea typeface="Calibri"/>
                <a:cs typeface="Calibri"/>
                <a:sym typeface="Calibri"/>
              </a:rPr>
              <a:t> </a:t>
            </a:r>
            <a:endParaRPr sz="1100">
              <a:latin typeface="Calibri"/>
              <a:ea typeface="Calibri"/>
              <a:cs typeface="Calibri"/>
              <a:sym typeface="Calibri"/>
            </a:endParaRPr>
          </a:p>
        </p:txBody>
      </p:sp>
      <p:sp>
        <p:nvSpPr>
          <p:cNvPr id="938" name="Google Shape;938;p122"/>
          <p:cNvSpPr txBox="1"/>
          <p:nvPr/>
        </p:nvSpPr>
        <p:spPr>
          <a:xfrm>
            <a:off x="4831019" y="2270953"/>
            <a:ext cx="478500" cy="438600"/>
          </a:xfrm>
          <a:prstGeom prst="rect">
            <a:avLst/>
          </a:prstGeom>
          <a:blipFill rotWithShape="1">
            <a:blip r:embed="rId6">
              <a:alphaModFix/>
            </a:blip>
            <a:stretch>
              <a:fillRect b="0" l="0" r="0" t="0"/>
            </a:stretch>
          </a:blip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GB" sz="1400">
                <a:latin typeface="Calibri"/>
                <a:ea typeface="Calibri"/>
                <a:cs typeface="Calibri"/>
                <a:sym typeface="Calibri"/>
              </a:rPr>
              <a:t> </a:t>
            </a:r>
            <a:endParaRPr sz="1100">
              <a:latin typeface="Calibri"/>
              <a:ea typeface="Calibri"/>
              <a:cs typeface="Calibri"/>
              <a:sym typeface="Calibri"/>
            </a:endParaRPr>
          </a:p>
        </p:txBody>
      </p:sp>
      <p:sp>
        <p:nvSpPr>
          <p:cNvPr id="939" name="Google Shape;939;p122"/>
          <p:cNvSpPr txBox="1"/>
          <p:nvPr/>
        </p:nvSpPr>
        <p:spPr>
          <a:xfrm>
            <a:off x="6109751" y="2270953"/>
            <a:ext cx="478500" cy="438600"/>
          </a:xfrm>
          <a:prstGeom prst="rect">
            <a:avLst/>
          </a:prstGeom>
          <a:blipFill rotWithShape="1">
            <a:blip r:embed="rId7">
              <a:alphaModFix/>
            </a:blip>
            <a:stretch>
              <a:fillRect b="0" l="0" r="0" t="0"/>
            </a:stretch>
          </a:blip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GB" sz="1400">
                <a:latin typeface="Calibri"/>
                <a:ea typeface="Calibri"/>
                <a:cs typeface="Calibri"/>
                <a:sym typeface="Calibri"/>
              </a:rPr>
              <a:t> </a:t>
            </a:r>
            <a:endParaRPr sz="1100">
              <a:latin typeface="Calibri"/>
              <a:ea typeface="Calibri"/>
              <a:cs typeface="Calibri"/>
              <a:sym typeface="Calibri"/>
            </a:endParaRPr>
          </a:p>
        </p:txBody>
      </p:sp>
      <p:sp>
        <p:nvSpPr>
          <p:cNvPr id="940" name="Google Shape;940;p122"/>
          <p:cNvSpPr txBox="1"/>
          <p:nvPr/>
        </p:nvSpPr>
        <p:spPr>
          <a:xfrm>
            <a:off x="240181" y="1604170"/>
            <a:ext cx="8663700" cy="3924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GB" sz="2100">
                <a:solidFill>
                  <a:schemeClr val="dk1"/>
                </a:solidFill>
                <a:latin typeface="Calibri"/>
                <a:ea typeface="Calibri"/>
                <a:cs typeface="Calibri"/>
                <a:sym typeface="Calibri"/>
              </a:rPr>
              <a:t>A session can be viewed as an incrementally growing sequence of snapshots. </a:t>
            </a:r>
            <a:endParaRPr sz="1100">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4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3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1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1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0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0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3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2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1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3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2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0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0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2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3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2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3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2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3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3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4" name="Shape 944"/>
        <p:cNvGrpSpPr/>
        <p:nvPr/>
      </p:nvGrpSpPr>
      <p:grpSpPr>
        <a:xfrm>
          <a:off x="0" y="0"/>
          <a:ext cx="0" cy="0"/>
          <a:chOff x="0" y="0"/>
          <a:chExt cx="0" cy="0"/>
        </a:xfrm>
      </p:grpSpPr>
      <p:sp>
        <p:nvSpPr>
          <p:cNvPr id="945" name="Google Shape;945;p123"/>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300"/>
              <a:buFont typeface="Arial"/>
              <a:buNone/>
            </a:pPr>
            <a:r>
              <a:rPr lang="en-GB" sz="3600">
                <a:latin typeface="Calibri"/>
                <a:ea typeface="Calibri"/>
                <a:cs typeface="Calibri"/>
                <a:sym typeface="Calibri"/>
              </a:rPr>
              <a:t>Evaluation Framework</a:t>
            </a:r>
            <a:endParaRPr sz="3600">
              <a:latin typeface="Calibri"/>
              <a:ea typeface="Calibri"/>
              <a:cs typeface="Calibri"/>
              <a:sym typeface="Calibri"/>
            </a:endParaRPr>
          </a:p>
        </p:txBody>
      </p:sp>
      <p:sp>
        <p:nvSpPr>
          <p:cNvPr id="946" name="Google Shape;946;p123"/>
          <p:cNvSpPr txBox="1"/>
          <p:nvPr>
            <p:ph idx="1" type="body"/>
          </p:nvPr>
        </p:nvSpPr>
        <p:spPr>
          <a:xfrm>
            <a:off x="1124147" y="1369219"/>
            <a:ext cx="7391100" cy="3263400"/>
          </a:xfrm>
          <a:prstGeom prst="rect">
            <a:avLst/>
          </a:prstGeom>
          <a:noFill/>
          <a:ln>
            <a:noFill/>
          </a:ln>
        </p:spPr>
        <p:txBody>
          <a:bodyPr anchorCtr="0" anchor="t" bIns="34275" lIns="68575" spcFirstLastPara="1" rIns="68575" wrap="square" tIns="34275">
            <a:normAutofit/>
          </a:bodyPr>
          <a:lstStyle/>
          <a:p>
            <a:pPr indent="0" lvl="0" marL="0" rtl="0" algn="l">
              <a:lnSpc>
                <a:spcPct val="90000"/>
              </a:lnSpc>
              <a:spcBef>
                <a:spcPts val="0"/>
              </a:spcBef>
              <a:spcAft>
                <a:spcPts val="0"/>
              </a:spcAft>
              <a:buClr>
                <a:schemeClr val="dk1"/>
              </a:buClr>
              <a:buSzPts val="2100"/>
              <a:buNone/>
            </a:pPr>
            <a:r>
              <a:rPr lang="en-GB">
                <a:latin typeface="Calibri"/>
                <a:ea typeface="Calibri"/>
                <a:cs typeface="Calibri"/>
                <a:sym typeface="Calibri"/>
              </a:rPr>
              <a:t>Build upon common practices in “static” summarization – and extend to the interactive setting</a:t>
            </a:r>
            <a:br>
              <a:rPr lang="en-GB">
                <a:latin typeface="Calibri"/>
                <a:ea typeface="Calibri"/>
                <a:cs typeface="Calibri"/>
                <a:sym typeface="Calibri"/>
              </a:rPr>
            </a:br>
            <a:endParaRPr>
              <a:latin typeface="Calibri"/>
              <a:ea typeface="Calibri"/>
              <a:cs typeface="Calibri"/>
              <a:sym typeface="Calibri"/>
            </a:endParaRPr>
          </a:p>
          <a:p>
            <a:pPr indent="-317500" lvl="0" marL="457200" rtl="0" algn="l">
              <a:lnSpc>
                <a:spcPct val="90000"/>
              </a:lnSpc>
              <a:spcBef>
                <a:spcPts val="800"/>
              </a:spcBef>
              <a:spcAft>
                <a:spcPts val="0"/>
              </a:spcAft>
              <a:buSzPts val="1400"/>
              <a:buFont typeface="Calibri"/>
              <a:buChar char="●"/>
            </a:pPr>
            <a:r>
              <a:rPr lang="en-GB">
                <a:latin typeface="Calibri"/>
                <a:ea typeface="Calibri"/>
                <a:cs typeface="Calibri"/>
                <a:sym typeface="Calibri"/>
              </a:rPr>
              <a:t>Using the </a:t>
            </a:r>
            <a:r>
              <a:rPr i="1" lang="en-GB">
                <a:latin typeface="Calibri"/>
                <a:ea typeface="Calibri"/>
                <a:cs typeface="Calibri"/>
                <a:sym typeface="Calibri"/>
              </a:rPr>
              <a:t>sequence</a:t>
            </a:r>
            <a:r>
              <a:rPr lang="en-GB">
                <a:latin typeface="Calibri"/>
                <a:ea typeface="Calibri"/>
                <a:cs typeface="Calibri"/>
                <a:sym typeface="Calibri"/>
              </a:rPr>
              <a:t> of static snapshots</a:t>
            </a:r>
            <a:br>
              <a:rPr lang="en-GB">
                <a:latin typeface="Calibri"/>
                <a:ea typeface="Calibri"/>
                <a:cs typeface="Calibri"/>
                <a:sym typeface="Calibri"/>
              </a:rPr>
            </a:br>
            <a:endParaRPr>
              <a:latin typeface="Calibri"/>
              <a:ea typeface="Calibri"/>
              <a:cs typeface="Calibri"/>
              <a:sym typeface="Calibri"/>
            </a:endParaRPr>
          </a:p>
          <a:p>
            <a:pPr indent="-317500" lvl="0" marL="457200" rtl="0" algn="l">
              <a:lnSpc>
                <a:spcPct val="90000"/>
              </a:lnSpc>
              <a:spcBef>
                <a:spcPts val="0"/>
              </a:spcBef>
              <a:spcAft>
                <a:spcPts val="0"/>
              </a:spcAft>
              <a:buSzPts val="1400"/>
              <a:buFont typeface="Calibri"/>
              <a:buChar char="●"/>
            </a:pPr>
            <a:r>
              <a:rPr lang="en-GB">
                <a:latin typeface="Calibri"/>
                <a:ea typeface="Calibri"/>
                <a:cs typeface="Calibri"/>
                <a:sym typeface="Calibri"/>
              </a:rPr>
              <a:t>Utilizing </a:t>
            </a:r>
            <a:r>
              <a:rPr i="1" lang="en-GB">
                <a:latin typeface="Calibri"/>
                <a:ea typeface="Calibri"/>
                <a:cs typeface="Calibri"/>
                <a:sym typeface="Calibri"/>
              </a:rPr>
              <a:t>standard MDS datasets</a:t>
            </a:r>
            <a:br>
              <a:rPr i="1" lang="en-GB">
                <a:latin typeface="Calibri"/>
                <a:ea typeface="Calibri"/>
                <a:cs typeface="Calibri"/>
                <a:sym typeface="Calibri"/>
              </a:rPr>
            </a:br>
            <a:endParaRPr>
              <a:latin typeface="Calibri"/>
              <a:ea typeface="Calibri"/>
              <a:cs typeface="Calibri"/>
              <a:sym typeface="Calibri"/>
            </a:endParaRPr>
          </a:p>
          <a:p>
            <a:pPr indent="-317500" lvl="0" marL="457200" rtl="0" algn="l">
              <a:lnSpc>
                <a:spcPct val="90000"/>
              </a:lnSpc>
              <a:spcBef>
                <a:spcPts val="0"/>
              </a:spcBef>
              <a:spcAft>
                <a:spcPts val="0"/>
              </a:spcAft>
              <a:buSzPts val="1400"/>
              <a:buFont typeface="Calibri"/>
              <a:buChar char="●"/>
            </a:pPr>
            <a:r>
              <a:rPr lang="en-GB">
                <a:latin typeface="Calibri"/>
                <a:ea typeface="Calibri"/>
                <a:cs typeface="Calibri"/>
                <a:sym typeface="Calibri"/>
              </a:rPr>
              <a:t>Utilizing known summarization metrics, applied to each snapshot</a:t>
            </a:r>
            <a:endParaRPr>
              <a:latin typeface="Calibri"/>
              <a:ea typeface="Calibri"/>
              <a:cs typeface="Calibri"/>
              <a:sym typeface="Calibri"/>
            </a:endParaRPr>
          </a:p>
        </p:txBody>
      </p:sp>
      <p:grpSp>
        <p:nvGrpSpPr>
          <p:cNvPr id="947" name="Google Shape;947;p123"/>
          <p:cNvGrpSpPr/>
          <p:nvPr/>
        </p:nvGrpSpPr>
        <p:grpSpPr>
          <a:xfrm>
            <a:off x="439769" y="2383294"/>
            <a:ext cx="377851" cy="332460"/>
            <a:chOff x="7091593" y="5310682"/>
            <a:chExt cx="1046100" cy="1094700"/>
          </a:xfrm>
        </p:grpSpPr>
        <p:sp>
          <p:nvSpPr>
            <p:cNvPr id="948" name="Google Shape;948;p123"/>
            <p:cNvSpPr/>
            <p:nvPr/>
          </p:nvSpPr>
          <p:spPr>
            <a:xfrm>
              <a:off x="7091593" y="5310682"/>
              <a:ext cx="1046100" cy="1094700"/>
            </a:xfrm>
            <a:prstGeom prst="roundRect">
              <a:avLst>
                <a:gd fmla="val 16667" name="adj"/>
              </a:avLst>
            </a:prstGeom>
            <a:solidFill>
              <a:schemeClr val="lt1"/>
            </a:solidFill>
            <a:ln cap="flat" cmpd="sng" w="28575">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cxnSp>
          <p:nvCxnSpPr>
            <p:cNvPr id="949" name="Google Shape;949;p123"/>
            <p:cNvCxnSpPr/>
            <p:nvPr/>
          </p:nvCxnSpPr>
          <p:spPr>
            <a:xfrm>
              <a:off x="7249307" y="5485472"/>
              <a:ext cx="731100" cy="0"/>
            </a:xfrm>
            <a:prstGeom prst="straightConnector1">
              <a:avLst/>
            </a:prstGeom>
            <a:noFill/>
            <a:ln cap="flat" cmpd="sng" w="28575">
              <a:solidFill>
                <a:schemeClr val="accent2"/>
              </a:solidFill>
              <a:prstDash val="solid"/>
              <a:miter lim="800000"/>
              <a:headEnd len="sm" w="sm" type="none"/>
              <a:tailEnd len="sm" w="sm" type="none"/>
            </a:ln>
          </p:spPr>
        </p:cxnSp>
        <p:cxnSp>
          <p:nvCxnSpPr>
            <p:cNvPr id="950" name="Google Shape;950;p123"/>
            <p:cNvCxnSpPr/>
            <p:nvPr/>
          </p:nvCxnSpPr>
          <p:spPr>
            <a:xfrm>
              <a:off x="7249307" y="5647048"/>
              <a:ext cx="664500" cy="0"/>
            </a:xfrm>
            <a:prstGeom prst="straightConnector1">
              <a:avLst/>
            </a:prstGeom>
            <a:noFill/>
            <a:ln cap="flat" cmpd="sng" w="28575">
              <a:solidFill>
                <a:schemeClr val="accent2"/>
              </a:solidFill>
              <a:prstDash val="solid"/>
              <a:miter lim="800000"/>
              <a:headEnd len="sm" w="sm" type="none"/>
              <a:tailEnd len="sm" w="sm" type="none"/>
            </a:ln>
          </p:spPr>
        </p:cxnSp>
        <p:cxnSp>
          <p:nvCxnSpPr>
            <p:cNvPr id="951" name="Google Shape;951;p123"/>
            <p:cNvCxnSpPr/>
            <p:nvPr/>
          </p:nvCxnSpPr>
          <p:spPr>
            <a:xfrm>
              <a:off x="7249307" y="5861709"/>
              <a:ext cx="731100" cy="0"/>
            </a:xfrm>
            <a:prstGeom prst="straightConnector1">
              <a:avLst/>
            </a:prstGeom>
            <a:noFill/>
            <a:ln cap="flat" cmpd="sng" w="28575">
              <a:solidFill>
                <a:srgbClr val="0070C0"/>
              </a:solidFill>
              <a:prstDash val="solid"/>
              <a:miter lim="800000"/>
              <a:headEnd len="sm" w="sm" type="none"/>
              <a:tailEnd len="sm" w="sm" type="none"/>
            </a:ln>
          </p:spPr>
        </p:cxnSp>
        <p:cxnSp>
          <p:nvCxnSpPr>
            <p:cNvPr id="952" name="Google Shape;952;p123"/>
            <p:cNvCxnSpPr/>
            <p:nvPr/>
          </p:nvCxnSpPr>
          <p:spPr>
            <a:xfrm>
              <a:off x="7249307" y="6023285"/>
              <a:ext cx="411900" cy="0"/>
            </a:xfrm>
            <a:prstGeom prst="straightConnector1">
              <a:avLst/>
            </a:prstGeom>
            <a:noFill/>
            <a:ln cap="flat" cmpd="sng" w="28575">
              <a:solidFill>
                <a:srgbClr val="0070C0"/>
              </a:solidFill>
              <a:prstDash val="solid"/>
              <a:miter lim="800000"/>
              <a:headEnd len="sm" w="sm" type="none"/>
              <a:tailEnd len="sm" w="sm" type="none"/>
            </a:ln>
          </p:spPr>
        </p:cxnSp>
        <p:cxnSp>
          <p:nvCxnSpPr>
            <p:cNvPr id="953" name="Google Shape;953;p123"/>
            <p:cNvCxnSpPr/>
            <p:nvPr/>
          </p:nvCxnSpPr>
          <p:spPr>
            <a:xfrm>
              <a:off x="7253926" y="6226541"/>
              <a:ext cx="659700" cy="0"/>
            </a:xfrm>
            <a:prstGeom prst="straightConnector1">
              <a:avLst/>
            </a:prstGeom>
            <a:noFill/>
            <a:ln cap="flat" cmpd="sng" w="28575">
              <a:solidFill>
                <a:srgbClr val="FF0000"/>
              </a:solidFill>
              <a:prstDash val="solid"/>
              <a:miter lim="800000"/>
              <a:headEnd len="sm" w="sm" type="none"/>
              <a:tailEnd len="sm" w="sm" type="none"/>
            </a:ln>
          </p:spPr>
        </p:cxnSp>
      </p:grpSp>
      <p:pic>
        <p:nvPicPr>
          <p:cNvPr descr="Database with solid fill" id="954" name="Google Shape;954;p123"/>
          <p:cNvPicPr preferRelativeResize="0"/>
          <p:nvPr/>
        </p:nvPicPr>
        <p:blipFill rotWithShape="1">
          <a:blip r:embed="rId3">
            <a:alphaModFix/>
          </a:blip>
          <a:srcRect b="0" l="0" r="0" t="0"/>
          <a:stretch/>
        </p:blipFill>
        <p:spPr>
          <a:xfrm>
            <a:off x="348273" y="2860102"/>
            <a:ext cx="535927" cy="535927"/>
          </a:xfrm>
          <a:prstGeom prst="rect">
            <a:avLst/>
          </a:prstGeom>
          <a:noFill/>
          <a:ln>
            <a:noFill/>
          </a:ln>
        </p:spPr>
      </p:pic>
      <p:pic>
        <p:nvPicPr>
          <p:cNvPr descr="Ruler with solid fill" id="955" name="Google Shape;955;p123"/>
          <p:cNvPicPr preferRelativeResize="0"/>
          <p:nvPr/>
        </p:nvPicPr>
        <p:blipFill rotWithShape="1">
          <a:blip r:embed="rId4">
            <a:alphaModFix/>
          </a:blip>
          <a:srcRect b="0" l="0" r="0" t="0"/>
          <a:stretch/>
        </p:blipFill>
        <p:spPr>
          <a:xfrm>
            <a:off x="397840" y="3515252"/>
            <a:ext cx="495380" cy="495380"/>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9" name="Shape 959"/>
        <p:cNvGrpSpPr/>
        <p:nvPr/>
      </p:nvGrpSpPr>
      <p:grpSpPr>
        <a:xfrm>
          <a:off x="0" y="0"/>
          <a:ext cx="0" cy="0"/>
          <a:chOff x="0" y="0"/>
          <a:chExt cx="0" cy="0"/>
        </a:xfrm>
      </p:grpSpPr>
      <p:sp>
        <p:nvSpPr>
          <p:cNvPr id="960" name="Google Shape;960;p124"/>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300"/>
              <a:buFont typeface="Arial"/>
              <a:buNone/>
            </a:pPr>
            <a:r>
              <a:rPr lang="en-GB" sz="3600">
                <a:latin typeface="Calibri"/>
                <a:ea typeface="Calibri"/>
                <a:cs typeface="Calibri"/>
                <a:sym typeface="Calibri"/>
              </a:rPr>
              <a:t>Automatic Measures</a:t>
            </a:r>
            <a:endParaRPr sz="3600">
              <a:latin typeface="Calibri"/>
              <a:ea typeface="Calibri"/>
              <a:cs typeface="Calibri"/>
              <a:sym typeface="Calibri"/>
            </a:endParaRPr>
          </a:p>
        </p:txBody>
      </p:sp>
      <p:pic>
        <p:nvPicPr>
          <p:cNvPr id="961" name="Google Shape;961;p124"/>
          <p:cNvPicPr preferRelativeResize="0"/>
          <p:nvPr/>
        </p:nvPicPr>
        <p:blipFill rotWithShape="1">
          <a:blip r:embed="rId3">
            <a:alphaModFix/>
          </a:blip>
          <a:srcRect b="7018" l="9139" r="20234" t="16105"/>
          <a:stretch/>
        </p:blipFill>
        <p:spPr>
          <a:xfrm>
            <a:off x="4150419" y="2203520"/>
            <a:ext cx="4800600" cy="2830443"/>
          </a:xfrm>
          <a:prstGeom prst="rect">
            <a:avLst/>
          </a:prstGeom>
          <a:noFill/>
          <a:ln>
            <a:noFill/>
          </a:ln>
        </p:spPr>
      </p:pic>
      <p:sp>
        <p:nvSpPr>
          <p:cNvPr id="962" name="Google Shape;962;p124"/>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rmAutofit/>
          </a:bodyPr>
          <a:lstStyle/>
          <a:p>
            <a:pPr indent="-336550" lvl="0" marL="457200" rtl="0" algn="l">
              <a:lnSpc>
                <a:spcPct val="90000"/>
              </a:lnSpc>
              <a:spcBef>
                <a:spcPts val="0"/>
              </a:spcBef>
              <a:spcAft>
                <a:spcPts val="0"/>
              </a:spcAft>
              <a:buSzPts val="1700"/>
              <a:buFont typeface="Calibri"/>
              <a:buChar char="●"/>
            </a:pPr>
            <a:r>
              <a:rPr lang="en-GB" sz="1700">
                <a:latin typeface="Calibri"/>
                <a:ea typeface="Calibri"/>
                <a:cs typeface="Calibri"/>
                <a:sym typeface="Calibri"/>
              </a:rPr>
              <a:t>Recall-by-length curve (Kelly and Lin, 2007) – against fixed reference summaries</a:t>
            </a:r>
            <a:br>
              <a:rPr lang="en-GB" sz="1700">
                <a:latin typeface="Calibri"/>
                <a:ea typeface="Calibri"/>
                <a:cs typeface="Calibri"/>
                <a:sym typeface="Calibri"/>
              </a:rPr>
            </a:br>
            <a:endParaRPr sz="1700">
              <a:latin typeface="Calibri"/>
              <a:ea typeface="Calibri"/>
              <a:cs typeface="Calibri"/>
              <a:sym typeface="Calibri"/>
            </a:endParaRPr>
          </a:p>
          <a:p>
            <a:pPr indent="-336550" lvl="0" marL="457200" rtl="0" algn="l">
              <a:lnSpc>
                <a:spcPct val="90000"/>
              </a:lnSpc>
              <a:spcBef>
                <a:spcPts val="0"/>
              </a:spcBef>
              <a:spcAft>
                <a:spcPts val="0"/>
              </a:spcAft>
              <a:buSzPts val="1700"/>
              <a:buFont typeface="Calibri"/>
              <a:buChar char="●"/>
            </a:pPr>
            <a:r>
              <a:rPr lang="en-GB" sz="1700">
                <a:latin typeface="Calibri"/>
                <a:ea typeface="Calibri"/>
                <a:cs typeface="Calibri"/>
                <a:sym typeface="Calibri"/>
              </a:rPr>
              <a:t>AUC – how fast salient information is acquired</a:t>
            </a:r>
            <a:endParaRPr sz="1700">
              <a:latin typeface="Calibri"/>
              <a:ea typeface="Calibri"/>
              <a:cs typeface="Calibri"/>
              <a:sym typeface="Calibri"/>
            </a:endParaRPr>
          </a:p>
        </p:txBody>
      </p:sp>
      <p:sp>
        <p:nvSpPr>
          <p:cNvPr id="963" name="Google Shape;963;p124"/>
          <p:cNvSpPr txBox="1"/>
          <p:nvPr/>
        </p:nvSpPr>
        <p:spPr>
          <a:xfrm>
            <a:off x="-12600" y="4810025"/>
            <a:ext cx="7886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000">
                <a:latin typeface="Calibri"/>
                <a:ea typeface="Calibri"/>
                <a:cs typeface="Calibri"/>
                <a:sym typeface="Calibri"/>
              </a:rPr>
              <a:t>Diane Kelly and Jimmy Lin, 2007. Overview of the TREC 2006 ciQA Task. SIGIR.</a:t>
            </a:r>
            <a:endParaRPr sz="1000">
              <a:latin typeface="Calibri"/>
              <a:ea typeface="Calibri"/>
              <a:cs typeface="Calibri"/>
              <a:sym typeface="Calibri"/>
            </a:endParaRPr>
          </a:p>
        </p:txBody>
      </p:sp>
      <p:sp>
        <p:nvSpPr>
          <p:cNvPr id="964" name="Google Shape;964;p124"/>
          <p:cNvSpPr txBox="1"/>
          <p:nvPr/>
        </p:nvSpPr>
        <p:spPr>
          <a:xfrm>
            <a:off x="8013750" y="4189675"/>
            <a:ext cx="501600" cy="307800"/>
          </a:xfrm>
          <a:prstGeom prst="rect">
            <a:avLst/>
          </a:prstGeom>
          <a:solidFill>
            <a:schemeClr val="lt1"/>
          </a:solidFill>
          <a:ln>
            <a:noFill/>
          </a:ln>
        </p:spPr>
        <p:txBody>
          <a:bodyPr anchorCtr="0" anchor="t" bIns="0" lIns="0" spcFirstLastPara="1" rIns="0" wrap="square" tIns="0">
            <a:spAutoFit/>
          </a:bodyPr>
          <a:lstStyle/>
          <a:p>
            <a:pPr indent="0" lvl="0" marL="0" rtl="0" algn="l">
              <a:spcBef>
                <a:spcPts val="0"/>
              </a:spcBef>
              <a:spcAft>
                <a:spcPts val="0"/>
              </a:spcAft>
              <a:buNone/>
            </a:pPr>
            <a:r>
              <a:rPr lang="en-GB" sz="1000">
                <a:latin typeface="Times New Roman"/>
                <a:ea typeface="Times New Roman"/>
                <a:cs typeface="Times New Roman"/>
                <a:sym typeface="Times New Roman"/>
              </a:rPr>
              <a:t>System 1</a:t>
            </a:r>
            <a:endParaRPr sz="1000">
              <a:latin typeface="Times New Roman"/>
              <a:ea typeface="Times New Roman"/>
              <a:cs typeface="Times New Roman"/>
              <a:sym typeface="Times New Roman"/>
            </a:endParaRPr>
          </a:p>
          <a:p>
            <a:pPr indent="0" lvl="0" marL="0" rtl="0" algn="l">
              <a:spcBef>
                <a:spcPts val="0"/>
              </a:spcBef>
              <a:spcAft>
                <a:spcPts val="0"/>
              </a:spcAft>
              <a:buNone/>
            </a:pPr>
            <a:r>
              <a:rPr lang="en-GB" sz="1000">
                <a:latin typeface="Times New Roman"/>
                <a:ea typeface="Times New Roman"/>
                <a:cs typeface="Times New Roman"/>
                <a:sym typeface="Times New Roman"/>
              </a:rPr>
              <a:t>System 2</a:t>
            </a:r>
            <a:endParaRPr sz="1000">
              <a:latin typeface="Times New Roman"/>
              <a:ea typeface="Times New Roman"/>
              <a:cs typeface="Times New Roman"/>
              <a:sym typeface="Times New Roman"/>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8" name="Shape 968"/>
        <p:cNvGrpSpPr/>
        <p:nvPr/>
      </p:nvGrpSpPr>
      <p:grpSpPr>
        <a:xfrm>
          <a:off x="0" y="0"/>
          <a:ext cx="0" cy="0"/>
          <a:chOff x="0" y="0"/>
          <a:chExt cx="0" cy="0"/>
        </a:xfrm>
      </p:grpSpPr>
      <p:sp>
        <p:nvSpPr>
          <p:cNvPr id="969" name="Google Shape;969;p125"/>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rmAutofit/>
          </a:bodyPr>
          <a:lstStyle/>
          <a:p>
            <a:pPr indent="0" lvl="0" marL="0" rtl="0" algn="l">
              <a:lnSpc>
                <a:spcPct val="90000"/>
              </a:lnSpc>
              <a:spcBef>
                <a:spcPts val="0"/>
              </a:spcBef>
              <a:spcAft>
                <a:spcPts val="0"/>
              </a:spcAft>
              <a:buClr>
                <a:schemeClr val="dk1"/>
              </a:buClr>
              <a:buSzPts val="2100"/>
              <a:buNone/>
            </a:pPr>
            <a:r>
              <a:rPr lang="en-GB" sz="2000">
                <a:latin typeface="Calibri"/>
                <a:ea typeface="Calibri"/>
                <a:cs typeface="Calibri"/>
                <a:sym typeface="Calibri"/>
              </a:rPr>
              <a:t>Several 1-to-5 scores during system-use:</a:t>
            </a:r>
            <a:endParaRPr sz="2000">
              <a:latin typeface="Calibri"/>
              <a:ea typeface="Calibri"/>
              <a:cs typeface="Calibri"/>
              <a:sym typeface="Calibri"/>
            </a:endParaRPr>
          </a:p>
          <a:p>
            <a:pPr indent="-355600" lvl="0" marL="457200" rtl="0" algn="l">
              <a:lnSpc>
                <a:spcPct val="90000"/>
              </a:lnSpc>
              <a:spcBef>
                <a:spcPts val="800"/>
              </a:spcBef>
              <a:spcAft>
                <a:spcPts val="0"/>
              </a:spcAft>
              <a:buSzPts val="2000"/>
              <a:buFont typeface="Calibri"/>
              <a:buChar char="●"/>
            </a:pPr>
            <a:r>
              <a:rPr lang="en-GB" sz="2000">
                <a:latin typeface="Calibri"/>
                <a:ea typeface="Calibri"/>
                <a:cs typeface="Calibri"/>
                <a:sym typeface="Calibri"/>
              </a:rPr>
              <a:t>Informativeness</a:t>
            </a:r>
            <a:br>
              <a:rPr lang="en-GB" sz="2000">
                <a:latin typeface="Calibri"/>
                <a:ea typeface="Calibri"/>
                <a:cs typeface="Calibri"/>
                <a:sym typeface="Calibri"/>
              </a:rPr>
            </a:br>
            <a:endParaRPr sz="2000">
              <a:latin typeface="Calibri"/>
              <a:ea typeface="Calibri"/>
              <a:cs typeface="Calibri"/>
              <a:sym typeface="Calibri"/>
            </a:endParaRPr>
          </a:p>
          <a:p>
            <a:pPr indent="-355600" lvl="0" marL="457200" rtl="0" algn="l">
              <a:lnSpc>
                <a:spcPct val="90000"/>
              </a:lnSpc>
              <a:spcBef>
                <a:spcPts val="0"/>
              </a:spcBef>
              <a:spcAft>
                <a:spcPts val="0"/>
              </a:spcAft>
              <a:buSzPts val="2000"/>
              <a:buFont typeface="Calibri"/>
              <a:buChar char="●"/>
            </a:pPr>
            <a:r>
              <a:rPr lang="en-GB" sz="2000">
                <a:latin typeface="Calibri"/>
                <a:ea typeface="Calibri"/>
                <a:cs typeface="Calibri"/>
                <a:sym typeface="Calibri"/>
              </a:rPr>
              <a:t>Responsiveness to the requests</a:t>
            </a:r>
            <a:br>
              <a:rPr lang="en-GB" sz="2000">
                <a:latin typeface="Calibri"/>
                <a:ea typeface="Calibri"/>
                <a:cs typeface="Calibri"/>
                <a:sym typeface="Calibri"/>
              </a:rPr>
            </a:br>
            <a:endParaRPr sz="2000">
              <a:latin typeface="Calibri"/>
              <a:ea typeface="Calibri"/>
              <a:cs typeface="Calibri"/>
              <a:sym typeface="Calibri"/>
            </a:endParaRPr>
          </a:p>
          <a:p>
            <a:pPr indent="-355600" lvl="0" marL="457200" rtl="0" algn="l">
              <a:lnSpc>
                <a:spcPct val="90000"/>
              </a:lnSpc>
              <a:spcBef>
                <a:spcPts val="0"/>
              </a:spcBef>
              <a:spcAft>
                <a:spcPts val="0"/>
              </a:spcAft>
              <a:buSzPts val="2000"/>
              <a:buFont typeface="Calibri"/>
              <a:buChar char="●"/>
            </a:pPr>
            <a:r>
              <a:rPr lang="en-GB" sz="2000">
                <a:latin typeface="Calibri"/>
                <a:ea typeface="Calibri"/>
                <a:cs typeface="Calibri"/>
                <a:sym typeface="Calibri"/>
              </a:rPr>
              <a:t>Usability</a:t>
            </a:r>
            <a:endParaRPr sz="2000">
              <a:latin typeface="Calibri"/>
              <a:ea typeface="Calibri"/>
              <a:cs typeface="Calibri"/>
              <a:sym typeface="Calibri"/>
            </a:endParaRPr>
          </a:p>
        </p:txBody>
      </p:sp>
      <p:sp>
        <p:nvSpPr>
          <p:cNvPr id="970" name="Google Shape;970;p125"/>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300"/>
              <a:buFont typeface="Arial"/>
              <a:buNone/>
            </a:pPr>
            <a:r>
              <a:rPr lang="en-GB" sz="3600">
                <a:latin typeface="Calibri"/>
                <a:ea typeface="Calibri"/>
                <a:cs typeface="Calibri"/>
                <a:sym typeface="Calibri"/>
              </a:rPr>
              <a:t>Manual Measures</a:t>
            </a:r>
            <a:endParaRPr sz="3600">
              <a:latin typeface="Calibri"/>
              <a:ea typeface="Calibri"/>
              <a:cs typeface="Calibri"/>
              <a:sym typeface="Calibri"/>
            </a:endParaRPr>
          </a:p>
        </p:txBody>
      </p:sp>
      <p:grpSp>
        <p:nvGrpSpPr>
          <p:cNvPr id="971" name="Google Shape;971;p125"/>
          <p:cNvGrpSpPr/>
          <p:nvPr/>
        </p:nvGrpSpPr>
        <p:grpSpPr>
          <a:xfrm>
            <a:off x="5344998" y="1268001"/>
            <a:ext cx="3503675" cy="3465849"/>
            <a:chOff x="532208" y="1393824"/>
            <a:chExt cx="5238749" cy="5214940"/>
          </a:xfrm>
        </p:grpSpPr>
        <p:grpSp>
          <p:nvGrpSpPr>
            <p:cNvPr id="972" name="Google Shape;972;p125"/>
            <p:cNvGrpSpPr/>
            <p:nvPr/>
          </p:nvGrpSpPr>
          <p:grpSpPr>
            <a:xfrm>
              <a:off x="532208" y="1393824"/>
              <a:ext cx="5238749" cy="5214940"/>
              <a:chOff x="818841" y="821529"/>
              <a:chExt cx="5238749" cy="5214940"/>
            </a:xfrm>
          </p:grpSpPr>
          <p:pic>
            <p:nvPicPr>
              <p:cNvPr id="973" name="Google Shape;973;p125"/>
              <p:cNvPicPr preferRelativeResize="0"/>
              <p:nvPr/>
            </p:nvPicPr>
            <p:blipFill rotWithShape="1">
              <a:blip r:embed="rId3">
                <a:alphaModFix/>
              </a:blip>
              <a:srcRect b="8393" l="25389" r="31641" t="12642"/>
              <a:stretch/>
            </p:blipFill>
            <p:spPr>
              <a:xfrm>
                <a:off x="818841" y="821529"/>
                <a:ext cx="5238749" cy="5214940"/>
              </a:xfrm>
              <a:prstGeom prst="rect">
                <a:avLst/>
              </a:prstGeom>
              <a:noFill/>
              <a:ln>
                <a:noFill/>
              </a:ln>
            </p:spPr>
          </p:pic>
          <p:pic>
            <p:nvPicPr>
              <p:cNvPr id="974" name="Google Shape;974;p125"/>
              <p:cNvPicPr preferRelativeResize="0"/>
              <p:nvPr/>
            </p:nvPicPr>
            <p:blipFill rotWithShape="1">
              <a:blip r:embed="rId4">
                <a:alphaModFix/>
              </a:blip>
              <a:srcRect b="15018" l="18813" r="75539" t="75999"/>
              <a:stretch/>
            </p:blipFill>
            <p:spPr>
              <a:xfrm>
                <a:off x="2709863" y="3428998"/>
                <a:ext cx="728352" cy="454821"/>
              </a:xfrm>
              <a:prstGeom prst="rect">
                <a:avLst/>
              </a:prstGeom>
              <a:noFill/>
              <a:ln>
                <a:noFill/>
              </a:ln>
            </p:spPr>
          </p:pic>
          <p:pic>
            <p:nvPicPr>
              <p:cNvPr id="975" name="Google Shape;975;p125"/>
              <p:cNvPicPr preferRelativeResize="0"/>
              <p:nvPr/>
            </p:nvPicPr>
            <p:blipFill rotWithShape="1">
              <a:blip r:embed="rId4">
                <a:alphaModFix/>
              </a:blip>
              <a:srcRect b="26441" l="14501" r="83202" t="71130"/>
              <a:stretch/>
            </p:blipFill>
            <p:spPr>
              <a:xfrm>
                <a:off x="2585231" y="3621088"/>
                <a:ext cx="124632" cy="118266"/>
              </a:xfrm>
              <a:prstGeom prst="rect">
                <a:avLst/>
              </a:prstGeom>
              <a:noFill/>
              <a:ln>
                <a:noFill/>
              </a:ln>
            </p:spPr>
          </p:pic>
          <p:pic>
            <p:nvPicPr>
              <p:cNvPr id="976" name="Google Shape;976;p125"/>
              <p:cNvPicPr preferRelativeResize="0"/>
              <p:nvPr/>
            </p:nvPicPr>
            <p:blipFill rotWithShape="1">
              <a:blip r:embed="rId4">
                <a:alphaModFix/>
              </a:blip>
              <a:srcRect b="50756" l="44246" r="52264" t="44051"/>
              <a:stretch/>
            </p:blipFill>
            <p:spPr>
              <a:xfrm>
                <a:off x="4841082" y="5332902"/>
                <a:ext cx="721517" cy="654051"/>
              </a:xfrm>
              <a:prstGeom prst="rect">
                <a:avLst/>
              </a:prstGeom>
              <a:noFill/>
              <a:ln>
                <a:noFill/>
              </a:ln>
            </p:spPr>
          </p:pic>
          <p:pic>
            <p:nvPicPr>
              <p:cNvPr id="977" name="Google Shape;977;p125"/>
              <p:cNvPicPr preferRelativeResize="0"/>
              <p:nvPr/>
            </p:nvPicPr>
            <p:blipFill rotWithShape="1">
              <a:blip r:embed="rId4">
                <a:alphaModFix/>
              </a:blip>
              <a:srcRect b="15018" l="18813" r="75539" t="75999"/>
              <a:stretch/>
            </p:blipFill>
            <p:spPr>
              <a:xfrm>
                <a:off x="3712370" y="3462336"/>
                <a:ext cx="821222" cy="454821"/>
              </a:xfrm>
              <a:prstGeom prst="rect">
                <a:avLst/>
              </a:prstGeom>
              <a:noFill/>
              <a:ln>
                <a:noFill/>
              </a:ln>
            </p:spPr>
          </p:pic>
          <p:pic>
            <p:nvPicPr>
              <p:cNvPr id="978" name="Google Shape;978;p125"/>
              <p:cNvPicPr preferRelativeResize="0"/>
              <p:nvPr/>
            </p:nvPicPr>
            <p:blipFill rotWithShape="1">
              <a:blip r:embed="rId4">
                <a:alphaModFix/>
              </a:blip>
              <a:srcRect b="26441" l="14501" r="83202" t="71130"/>
              <a:stretch/>
            </p:blipFill>
            <p:spPr>
              <a:xfrm>
                <a:off x="3673962" y="3917157"/>
                <a:ext cx="821222" cy="118266"/>
              </a:xfrm>
              <a:prstGeom prst="rect">
                <a:avLst/>
              </a:prstGeom>
              <a:noFill/>
              <a:ln>
                <a:noFill/>
              </a:ln>
            </p:spPr>
          </p:pic>
        </p:grpSp>
        <p:sp>
          <p:nvSpPr>
            <p:cNvPr id="979" name="Google Shape;979;p125"/>
            <p:cNvSpPr/>
            <p:nvPr/>
          </p:nvSpPr>
          <p:spPr>
            <a:xfrm>
              <a:off x="1048499" y="5391149"/>
              <a:ext cx="3505800" cy="834300"/>
            </a:xfrm>
            <a:prstGeom prst="ellipse">
              <a:avLst/>
            </a:prstGeom>
            <a:noFill/>
            <a:ln cap="flat" cmpd="sng" w="76200">
              <a:solidFill>
                <a:schemeClr val="accent2"/>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C000"/>
                </a:solidFill>
                <a:latin typeface="Arial"/>
                <a:ea typeface="Arial"/>
                <a:cs typeface="Arial"/>
                <a:sym typeface="Arial"/>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7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3" name="Shape 983"/>
        <p:cNvGrpSpPr/>
        <p:nvPr/>
      </p:nvGrpSpPr>
      <p:grpSpPr>
        <a:xfrm>
          <a:off x="0" y="0"/>
          <a:ext cx="0" cy="0"/>
          <a:chOff x="0" y="0"/>
          <a:chExt cx="0" cy="0"/>
        </a:xfrm>
      </p:grpSpPr>
      <p:sp>
        <p:nvSpPr>
          <p:cNvPr id="984" name="Google Shape;984;p126"/>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300"/>
              <a:buFont typeface="Arial"/>
              <a:buNone/>
            </a:pPr>
            <a:r>
              <a:rPr lang="en-GB" sz="3600">
                <a:latin typeface="Calibri"/>
                <a:ea typeface="Calibri"/>
                <a:cs typeface="Calibri"/>
                <a:sym typeface="Calibri"/>
              </a:rPr>
              <a:t>How do we collect sessions on a system?</a:t>
            </a:r>
            <a:endParaRPr sz="3600">
              <a:latin typeface="Calibri"/>
              <a:ea typeface="Calibri"/>
              <a:cs typeface="Calibri"/>
              <a:sym typeface="Calibri"/>
            </a:endParaRPr>
          </a:p>
        </p:txBody>
      </p:sp>
      <p:sp>
        <p:nvSpPr>
          <p:cNvPr id="985" name="Google Shape;985;p126"/>
          <p:cNvSpPr txBox="1"/>
          <p:nvPr>
            <p:ph idx="1" type="body"/>
          </p:nvPr>
        </p:nvSpPr>
        <p:spPr>
          <a:xfrm>
            <a:off x="1544782" y="1918850"/>
            <a:ext cx="6573900" cy="2923200"/>
          </a:xfrm>
          <a:prstGeom prst="rect">
            <a:avLst/>
          </a:prstGeom>
          <a:noFill/>
          <a:ln>
            <a:noFill/>
          </a:ln>
        </p:spPr>
        <p:txBody>
          <a:bodyPr anchorCtr="0" anchor="t" bIns="34275" lIns="68575" spcFirstLastPara="1" rIns="68575" wrap="square" tIns="34275">
            <a:normAutofit/>
          </a:bodyPr>
          <a:lstStyle/>
          <a:p>
            <a:pPr indent="-177800" lvl="0" marL="177800" rtl="0" algn="l">
              <a:lnSpc>
                <a:spcPct val="90000"/>
              </a:lnSpc>
              <a:spcBef>
                <a:spcPts val="0"/>
              </a:spcBef>
              <a:spcAft>
                <a:spcPts val="0"/>
              </a:spcAft>
              <a:buClr>
                <a:schemeClr val="dk1"/>
              </a:buClr>
              <a:buSzPts val="2400"/>
              <a:buFont typeface="Calibri"/>
              <a:buChar char="•"/>
            </a:pPr>
            <a:r>
              <a:rPr lang="en-GB" sz="2400">
                <a:latin typeface="Calibri"/>
                <a:ea typeface="Calibri"/>
                <a:cs typeface="Calibri"/>
                <a:sym typeface="Calibri"/>
              </a:rPr>
              <a:t>User studies – costly, not scalable, not accessible</a:t>
            </a:r>
            <a:br>
              <a:rPr lang="en-GB" sz="2400">
                <a:latin typeface="Calibri"/>
                <a:ea typeface="Calibri"/>
                <a:cs typeface="Calibri"/>
                <a:sym typeface="Calibri"/>
              </a:rPr>
            </a:br>
            <a:endParaRPr sz="2400">
              <a:latin typeface="Calibri"/>
              <a:ea typeface="Calibri"/>
              <a:cs typeface="Calibri"/>
              <a:sym typeface="Calibri"/>
            </a:endParaRPr>
          </a:p>
          <a:p>
            <a:pPr indent="-177800" lvl="0" marL="177800" rtl="0" algn="l">
              <a:lnSpc>
                <a:spcPct val="90000"/>
              </a:lnSpc>
              <a:spcBef>
                <a:spcPts val="800"/>
              </a:spcBef>
              <a:spcAft>
                <a:spcPts val="0"/>
              </a:spcAft>
              <a:buClr>
                <a:schemeClr val="dk1"/>
              </a:buClr>
              <a:buSzPts val="2400"/>
              <a:buFont typeface="Calibri"/>
              <a:buChar char="•"/>
            </a:pPr>
            <a:r>
              <a:rPr lang="en-GB" sz="2400">
                <a:latin typeface="Calibri"/>
                <a:ea typeface="Calibri"/>
                <a:cs typeface="Calibri"/>
                <a:sym typeface="Calibri"/>
              </a:rPr>
              <a:t>Standard crowdsourcing – not reliable enough</a:t>
            </a:r>
            <a:endParaRPr sz="1100">
              <a:latin typeface="Calibri"/>
              <a:ea typeface="Calibri"/>
              <a:cs typeface="Calibri"/>
              <a:sym typeface="Calibri"/>
            </a:endParaRPr>
          </a:p>
        </p:txBody>
      </p:sp>
      <p:pic>
        <p:nvPicPr>
          <p:cNvPr descr="Group of people with solid fill" id="986" name="Google Shape;986;p126"/>
          <p:cNvPicPr preferRelativeResize="0"/>
          <p:nvPr/>
        </p:nvPicPr>
        <p:blipFill rotWithShape="1">
          <a:blip r:embed="rId3">
            <a:alphaModFix/>
          </a:blip>
          <a:srcRect b="0" l="0" r="0" t="0"/>
          <a:stretch/>
        </p:blipFill>
        <p:spPr>
          <a:xfrm>
            <a:off x="738619" y="2571750"/>
            <a:ext cx="538596" cy="538596"/>
          </a:xfrm>
          <a:prstGeom prst="rect">
            <a:avLst/>
          </a:prstGeom>
          <a:noFill/>
          <a:ln>
            <a:noFill/>
          </a:ln>
        </p:spPr>
      </p:pic>
      <p:pic>
        <p:nvPicPr>
          <p:cNvPr descr="Person eating with solid fill" id="987" name="Google Shape;987;p126"/>
          <p:cNvPicPr preferRelativeResize="0"/>
          <p:nvPr/>
        </p:nvPicPr>
        <p:blipFill rotWithShape="1">
          <a:blip r:embed="rId4">
            <a:alphaModFix/>
          </a:blip>
          <a:srcRect b="0" l="0" r="0" t="0"/>
          <a:stretch/>
        </p:blipFill>
        <p:spPr>
          <a:xfrm>
            <a:off x="738620" y="1812885"/>
            <a:ext cx="538596" cy="538596"/>
          </a:xfrm>
          <a:prstGeom prst="rect">
            <a:avLst/>
          </a:prstGeom>
          <a:noFill/>
          <a:ln>
            <a:noFill/>
          </a:ln>
        </p:spPr>
      </p:pic>
      <p:sp>
        <p:nvSpPr>
          <p:cNvPr id="988" name="Google Shape;988;p126"/>
          <p:cNvSpPr txBox="1"/>
          <p:nvPr/>
        </p:nvSpPr>
        <p:spPr>
          <a:xfrm>
            <a:off x="685800" y="1258112"/>
            <a:ext cx="6858000" cy="4386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2400">
                <a:solidFill>
                  <a:schemeClr val="dk1"/>
                </a:solidFill>
                <a:latin typeface="Calibri"/>
                <a:ea typeface="Calibri"/>
                <a:cs typeface="Calibri"/>
                <a:sym typeface="Calibri"/>
              </a:rPr>
              <a:t>We need sessions to apply the evaluation</a:t>
            </a:r>
            <a:endParaRPr sz="1100">
              <a:latin typeface="Calibri"/>
              <a:ea typeface="Calibri"/>
              <a:cs typeface="Calibri"/>
              <a:sym typeface="Calibri"/>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2" name="Shape 992"/>
        <p:cNvGrpSpPr/>
        <p:nvPr/>
      </p:nvGrpSpPr>
      <p:grpSpPr>
        <a:xfrm>
          <a:off x="0" y="0"/>
          <a:ext cx="0" cy="0"/>
          <a:chOff x="0" y="0"/>
          <a:chExt cx="0" cy="0"/>
        </a:xfrm>
      </p:grpSpPr>
      <p:sp>
        <p:nvSpPr>
          <p:cNvPr id="993" name="Google Shape;993;p127"/>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300"/>
              <a:buFont typeface="Arial"/>
              <a:buNone/>
            </a:pPr>
            <a:r>
              <a:rPr b="1" i="1" lang="en-GB" sz="3300">
                <a:latin typeface="Calibri"/>
                <a:ea typeface="Calibri"/>
                <a:cs typeface="Calibri"/>
                <a:sym typeface="Calibri"/>
              </a:rPr>
              <a:t>Controlled</a:t>
            </a:r>
            <a:r>
              <a:rPr lang="en-GB" sz="3300">
                <a:latin typeface="Calibri"/>
                <a:ea typeface="Calibri"/>
                <a:cs typeface="Calibri"/>
                <a:sym typeface="Calibri"/>
              </a:rPr>
              <a:t> Crowdsourcing!</a:t>
            </a:r>
            <a:endParaRPr sz="1100">
              <a:latin typeface="Calibri"/>
              <a:ea typeface="Calibri"/>
              <a:cs typeface="Calibri"/>
              <a:sym typeface="Calibri"/>
            </a:endParaRPr>
          </a:p>
        </p:txBody>
      </p:sp>
      <p:sp>
        <p:nvSpPr>
          <p:cNvPr id="994" name="Google Shape;994;p127"/>
          <p:cNvSpPr txBox="1"/>
          <p:nvPr>
            <p:ph idx="1" type="body"/>
          </p:nvPr>
        </p:nvSpPr>
        <p:spPr>
          <a:xfrm>
            <a:off x="685800" y="1323109"/>
            <a:ext cx="7886700" cy="3429000"/>
          </a:xfrm>
          <a:prstGeom prst="rect">
            <a:avLst/>
          </a:prstGeom>
          <a:noFill/>
          <a:ln>
            <a:noFill/>
          </a:ln>
        </p:spPr>
        <p:txBody>
          <a:bodyPr anchorCtr="0" anchor="t" bIns="34275" lIns="68575" spcFirstLastPara="1" rIns="68575" wrap="square" tIns="34275">
            <a:normAutofit/>
          </a:bodyPr>
          <a:lstStyle/>
          <a:p>
            <a:pPr indent="-38100" lvl="0" marL="177800" rtl="0" algn="l">
              <a:lnSpc>
                <a:spcPct val="90000"/>
              </a:lnSpc>
              <a:spcBef>
                <a:spcPts val="0"/>
              </a:spcBef>
              <a:spcAft>
                <a:spcPts val="0"/>
              </a:spcAft>
              <a:buClr>
                <a:schemeClr val="dk1"/>
              </a:buClr>
              <a:buSzPts val="2100"/>
              <a:buNone/>
            </a:pPr>
            <a:r>
              <a:t/>
            </a:r>
            <a:endParaRPr sz="1800">
              <a:latin typeface="Calibri"/>
              <a:ea typeface="Calibri"/>
              <a:cs typeface="Calibri"/>
              <a:sym typeface="Calibri"/>
            </a:endParaRPr>
          </a:p>
          <a:p>
            <a:pPr indent="-342900" lvl="0" marL="457200" rtl="0" algn="l">
              <a:lnSpc>
                <a:spcPct val="90000"/>
              </a:lnSpc>
              <a:spcBef>
                <a:spcPts val="800"/>
              </a:spcBef>
              <a:spcAft>
                <a:spcPts val="0"/>
              </a:spcAft>
              <a:buSzPts val="1800"/>
              <a:buFont typeface="Calibri"/>
              <a:buChar char="●"/>
            </a:pPr>
            <a:r>
              <a:rPr lang="en-GB" sz="1800">
                <a:latin typeface="Calibri"/>
                <a:ea typeface="Calibri"/>
                <a:cs typeface="Calibri"/>
                <a:sym typeface="Calibri"/>
              </a:rPr>
              <a:t>A gradual process for high-quality session collection </a:t>
            </a:r>
            <a:r>
              <a:rPr i="1" lang="en-GB" sz="1600">
                <a:latin typeface="Calibri"/>
                <a:ea typeface="Calibri"/>
                <a:cs typeface="Calibri"/>
                <a:sym typeface="Calibri"/>
              </a:rPr>
              <a:t>(Roit et al., ACL 2020)</a:t>
            </a:r>
            <a:br>
              <a:rPr lang="en-GB" sz="1800">
                <a:latin typeface="Calibri"/>
                <a:ea typeface="Calibri"/>
                <a:cs typeface="Calibri"/>
                <a:sym typeface="Calibri"/>
              </a:rPr>
            </a:br>
            <a:br>
              <a:rPr lang="en-GB" sz="1800">
                <a:latin typeface="Calibri"/>
                <a:ea typeface="Calibri"/>
                <a:cs typeface="Calibri"/>
                <a:sym typeface="Calibri"/>
              </a:rPr>
            </a:br>
            <a:endParaRPr sz="1800">
              <a:latin typeface="Calibri"/>
              <a:ea typeface="Calibri"/>
              <a:cs typeface="Calibri"/>
              <a:sym typeface="Calibri"/>
            </a:endParaRPr>
          </a:p>
          <a:p>
            <a:pPr indent="-342900" lvl="0" marL="457200" rtl="0" algn="l">
              <a:lnSpc>
                <a:spcPct val="90000"/>
              </a:lnSpc>
              <a:spcBef>
                <a:spcPts val="0"/>
              </a:spcBef>
              <a:spcAft>
                <a:spcPts val="0"/>
              </a:spcAft>
              <a:buSzPts val="1800"/>
              <a:buFont typeface="Calibri"/>
              <a:buChar char="●"/>
            </a:pPr>
            <a:r>
              <a:rPr lang="en-GB" sz="1800">
                <a:latin typeface="Calibri"/>
                <a:ea typeface="Calibri"/>
                <a:cs typeface="Calibri"/>
                <a:sym typeface="Calibri"/>
              </a:rPr>
              <a:t>Accomplished goals:</a:t>
            </a:r>
            <a:br>
              <a:rPr lang="en-GB" sz="1800">
                <a:latin typeface="Calibri"/>
                <a:ea typeface="Calibri"/>
                <a:cs typeface="Calibri"/>
                <a:sym typeface="Calibri"/>
              </a:rPr>
            </a:br>
            <a:endParaRPr sz="1800">
              <a:latin typeface="Calibri"/>
              <a:ea typeface="Calibri"/>
              <a:cs typeface="Calibri"/>
              <a:sym typeface="Calibri"/>
            </a:endParaRPr>
          </a:p>
          <a:p>
            <a:pPr indent="-342900" lvl="1" marL="914400" rtl="0" algn="l">
              <a:lnSpc>
                <a:spcPct val="90000"/>
              </a:lnSpc>
              <a:spcBef>
                <a:spcPts val="0"/>
              </a:spcBef>
              <a:spcAft>
                <a:spcPts val="0"/>
              </a:spcAft>
              <a:buSzPts val="1800"/>
              <a:buFont typeface="Calibri"/>
              <a:buChar char="○"/>
            </a:pPr>
            <a:r>
              <a:rPr lang="en-GB">
                <a:latin typeface="Calibri"/>
                <a:ea typeface="Calibri"/>
                <a:cs typeface="Calibri"/>
                <a:sym typeface="Calibri"/>
              </a:rPr>
              <a:t>Find suitable workers</a:t>
            </a:r>
            <a:br>
              <a:rPr lang="en-GB">
                <a:latin typeface="Calibri"/>
                <a:ea typeface="Calibri"/>
                <a:cs typeface="Calibri"/>
                <a:sym typeface="Calibri"/>
              </a:rPr>
            </a:br>
            <a:endParaRPr>
              <a:latin typeface="Calibri"/>
              <a:ea typeface="Calibri"/>
              <a:cs typeface="Calibri"/>
              <a:sym typeface="Calibri"/>
            </a:endParaRPr>
          </a:p>
          <a:p>
            <a:pPr indent="-342900" lvl="1" marL="914400" rtl="0" algn="l">
              <a:lnSpc>
                <a:spcPct val="90000"/>
              </a:lnSpc>
              <a:spcBef>
                <a:spcPts val="0"/>
              </a:spcBef>
              <a:spcAft>
                <a:spcPts val="0"/>
              </a:spcAft>
              <a:buSzPts val="1800"/>
              <a:buFont typeface="Calibri"/>
              <a:buChar char="○"/>
            </a:pPr>
            <a:r>
              <a:rPr lang="en-GB">
                <a:latin typeface="Calibri"/>
                <a:ea typeface="Calibri"/>
                <a:cs typeface="Calibri"/>
                <a:sym typeface="Calibri"/>
              </a:rPr>
              <a:t>Train workers to perform interactive sessions</a:t>
            </a:r>
            <a:br>
              <a:rPr lang="en-GB">
                <a:latin typeface="Calibri"/>
                <a:ea typeface="Calibri"/>
                <a:cs typeface="Calibri"/>
                <a:sym typeface="Calibri"/>
              </a:rPr>
            </a:br>
            <a:endParaRPr>
              <a:latin typeface="Calibri"/>
              <a:ea typeface="Calibri"/>
              <a:cs typeface="Calibri"/>
              <a:sym typeface="Calibri"/>
            </a:endParaRPr>
          </a:p>
          <a:p>
            <a:pPr indent="-342900" lvl="1" marL="914400" rtl="0" algn="l">
              <a:lnSpc>
                <a:spcPct val="90000"/>
              </a:lnSpc>
              <a:spcBef>
                <a:spcPts val="0"/>
              </a:spcBef>
              <a:spcAft>
                <a:spcPts val="0"/>
              </a:spcAft>
              <a:buSzPts val="1800"/>
              <a:buFont typeface="Calibri"/>
              <a:buChar char="○"/>
            </a:pPr>
            <a:r>
              <a:rPr lang="en-GB">
                <a:latin typeface="Calibri"/>
                <a:ea typeface="Calibri"/>
                <a:cs typeface="Calibri"/>
                <a:sym typeface="Calibri"/>
              </a:rPr>
              <a:t>Promote an objective information goal for exploration consistency</a:t>
            </a:r>
            <a:endParaRPr>
              <a:latin typeface="Calibri"/>
              <a:ea typeface="Calibri"/>
              <a:cs typeface="Calibri"/>
              <a:sym typeface="Calibri"/>
            </a:endParaRPr>
          </a:p>
        </p:txBody>
      </p:sp>
      <p:pic>
        <p:nvPicPr>
          <p:cNvPr descr="Users with solid fill" id="995" name="Google Shape;995;p127"/>
          <p:cNvPicPr preferRelativeResize="0"/>
          <p:nvPr/>
        </p:nvPicPr>
        <p:blipFill rotWithShape="1">
          <a:blip r:embed="rId3">
            <a:alphaModFix/>
          </a:blip>
          <a:srcRect b="0" l="0" r="0" t="0"/>
          <a:stretch/>
        </p:blipFill>
        <p:spPr>
          <a:xfrm>
            <a:off x="7488863" y="60637"/>
            <a:ext cx="1420586" cy="1420586"/>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9" name="Shape 999"/>
        <p:cNvGrpSpPr/>
        <p:nvPr/>
      </p:nvGrpSpPr>
      <p:grpSpPr>
        <a:xfrm>
          <a:off x="0" y="0"/>
          <a:ext cx="0" cy="0"/>
          <a:chOff x="0" y="0"/>
          <a:chExt cx="0" cy="0"/>
        </a:xfrm>
      </p:grpSpPr>
      <p:sp>
        <p:nvSpPr>
          <p:cNvPr id="1000" name="Google Shape;1000;p128"/>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300"/>
              <a:buFont typeface="Arial"/>
              <a:buNone/>
            </a:pPr>
            <a:r>
              <a:rPr lang="en-GB" sz="3600">
                <a:latin typeface="Calibri"/>
                <a:ea typeface="Calibri"/>
                <a:cs typeface="Calibri"/>
                <a:sym typeface="Calibri"/>
              </a:rPr>
              <a:t>Results</a:t>
            </a:r>
            <a:endParaRPr sz="3600">
              <a:latin typeface="Calibri"/>
              <a:ea typeface="Calibri"/>
              <a:cs typeface="Calibri"/>
              <a:sym typeface="Calibri"/>
            </a:endParaRPr>
          </a:p>
        </p:txBody>
      </p:sp>
      <p:pic>
        <p:nvPicPr>
          <p:cNvPr id="1001" name="Google Shape;1001;p128"/>
          <p:cNvPicPr preferRelativeResize="0"/>
          <p:nvPr/>
        </p:nvPicPr>
        <p:blipFill rotWithShape="1">
          <a:blip r:embed="rId3">
            <a:alphaModFix/>
          </a:blip>
          <a:srcRect b="9188" l="17501" r="29608" t="19418"/>
          <a:stretch/>
        </p:blipFill>
        <p:spPr>
          <a:xfrm>
            <a:off x="4924640" y="1954293"/>
            <a:ext cx="4071936" cy="2977265"/>
          </a:xfrm>
          <a:prstGeom prst="rect">
            <a:avLst/>
          </a:prstGeom>
          <a:noFill/>
          <a:ln>
            <a:noFill/>
          </a:ln>
        </p:spPr>
      </p:pic>
      <p:sp>
        <p:nvSpPr>
          <p:cNvPr id="1002" name="Google Shape;1002;p128"/>
          <p:cNvSpPr txBox="1"/>
          <p:nvPr>
            <p:ph idx="1" type="body"/>
          </p:nvPr>
        </p:nvSpPr>
        <p:spPr>
          <a:xfrm>
            <a:off x="628651" y="1268015"/>
            <a:ext cx="4334700" cy="3601500"/>
          </a:xfrm>
          <a:prstGeom prst="rect">
            <a:avLst/>
          </a:prstGeom>
          <a:noFill/>
          <a:ln>
            <a:noFill/>
          </a:ln>
        </p:spPr>
        <p:txBody>
          <a:bodyPr anchorCtr="0" anchor="t" bIns="34275" lIns="68575" spcFirstLastPara="1" rIns="68575" wrap="square" tIns="34275">
            <a:normAutofit/>
          </a:bodyPr>
          <a:lstStyle/>
          <a:p>
            <a:pPr indent="0" lvl="0" marL="0" rtl="0" algn="l">
              <a:lnSpc>
                <a:spcPct val="90000"/>
              </a:lnSpc>
              <a:spcBef>
                <a:spcPts val="0"/>
              </a:spcBef>
              <a:spcAft>
                <a:spcPts val="0"/>
              </a:spcAft>
              <a:buNone/>
            </a:pPr>
            <a:r>
              <a:rPr lang="en-GB" sz="1700">
                <a:latin typeface="Calibri"/>
                <a:ea typeface="Calibri"/>
                <a:cs typeface="Calibri"/>
                <a:sym typeface="Calibri"/>
              </a:rPr>
              <a:t>On two implemented systems + upper/lower bound simulations:</a:t>
            </a:r>
            <a:endParaRPr sz="1700">
              <a:latin typeface="Calibri"/>
              <a:ea typeface="Calibri"/>
              <a:cs typeface="Calibri"/>
              <a:sym typeface="Calibri"/>
            </a:endParaRPr>
          </a:p>
          <a:p>
            <a:pPr indent="0" lvl="0" marL="0" rtl="0" algn="l">
              <a:lnSpc>
                <a:spcPct val="90000"/>
              </a:lnSpc>
              <a:spcBef>
                <a:spcPts val="0"/>
              </a:spcBef>
              <a:spcAft>
                <a:spcPts val="0"/>
              </a:spcAft>
              <a:buNone/>
            </a:pPr>
            <a:r>
              <a:t/>
            </a:r>
            <a:endParaRPr sz="1700">
              <a:latin typeface="Calibri"/>
              <a:ea typeface="Calibri"/>
              <a:cs typeface="Calibri"/>
              <a:sym typeface="Calibri"/>
            </a:endParaRPr>
          </a:p>
          <a:p>
            <a:pPr indent="-336550" lvl="0" marL="457200" rtl="0" algn="l">
              <a:lnSpc>
                <a:spcPct val="90000"/>
              </a:lnSpc>
              <a:spcBef>
                <a:spcPts val="0"/>
              </a:spcBef>
              <a:spcAft>
                <a:spcPts val="0"/>
              </a:spcAft>
              <a:buSzPts val="1700"/>
              <a:buFont typeface="Calibri"/>
              <a:buChar char="●"/>
            </a:pPr>
            <a:r>
              <a:rPr lang="en-GB" sz="1700">
                <a:latin typeface="Calibri"/>
                <a:ea typeface="Calibri"/>
                <a:cs typeface="Calibri"/>
                <a:sym typeface="Calibri"/>
              </a:rPr>
              <a:t>The two systems have similar results</a:t>
            </a:r>
            <a:br>
              <a:rPr lang="en-GB" sz="1700">
                <a:latin typeface="Calibri"/>
                <a:ea typeface="Calibri"/>
                <a:cs typeface="Calibri"/>
                <a:sym typeface="Calibri"/>
              </a:rPr>
            </a:br>
            <a:endParaRPr sz="1700">
              <a:latin typeface="Calibri"/>
              <a:ea typeface="Calibri"/>
              <a:cs typeface="Calibri"/>
              <a:sym typeface="Calibri"/>
            </a:endParaRPr>
          </a:p>
          <a:p>
            <a:pPr indent="-336550" lvl="0" marL="457200" rtl="0" algn="l">
              <a:lnSpc>
                <a:spcPct val="90000"/>
              </a:lnSpc>
              <a:spcBef>
                <a:spcPts val="0"/>
              </a:spcBef>
              <a:spcAft>
                <a:spcPts val="0"/>
              </a:spcAft>
              <a:buSzPts val="1700"/>
              <a:buFont typeface="Calibri"/>
              <a:buChar char="●"/>
            </a:pPr>
            <a:r>
              <a:rPr lang="en-GB" sz="1700">
                <a:latin typeface="Calibri"/>
                <a:ea typeface="Calibri"/>
                <a:cs typeface="Calibri"/>
                <a:sym typeface="Calibri"/>
              </a:rPr>
              <a:t>They fall between the bounds</a:t>
            </a:r>
            <a:br>
              <a:rPr lang="en-GB" sz="1700">
                <a:latin typeface="Calibri"/>
                <a:ea typeface="Calibri"/>
                <a:cs typeface="Calibri"/>
                <a:sym typeface="Calibri"/>
              </a:rPr>
            </a:br>
            <a:endParaRPr sz="1700">
              <a:latin typeface="Calibri"/>
              <a:ea typeface="Calibri"/>
              <a:cs typeface="Calibri"/>
              <a:sym typeface="Calibri"/>
            </a:endParaRPr>
          </a:p>
          <a:p>
            <a:pPr indent="-336550" lvl="0" marL="457200" rtl="0" algn="l">
              <a:lnSpc>
                <a:spcPct val="90000"/>
              </a:lnSpc>
              <a:spcBef>
                <a:spcPts val="0"/>
              </a:spcBef>
              <a:spcAft>
                <a:spcPts val="0"/>
              </a:spcAft>
              <a:buSzPts val="1700"/>
              <a:buFont typeface="Calibri"/>
              <a:buChar char="●"/>
            </a:pPr>
            <a:r>
              <a:rPr lang="en-GB" sz="1700">
                <a:latin typeface="Calibri"/>
                <a:ea typeface="Calibri"/>
                <a:cs typeface="Calibri"/>
                <a:sym typeface="Calibri"/>
              </a:rPr>
              <a:t>There is a trend of consistency between automatic and manual scores</a:t>
            </a:r>
            <a:endParaRPr sz="1700">
              <a:latin typeface="Calibri"/>
              <a:ea typeface="Calibri"/>
              <a:cs typeface="Calibri"/>
              <a:sym typeface="Calibri"/>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6" name="Shape 1006"/>
        <p:cNvGrpSpPr/>
        <p:nvPr/>
      </p:nvGrpSpPr>
      <p:grpSpPr>
        <a:xfrm>
          <a:off x="0" y="0"/>
          <a:ext cx="0" cy="0"/>
          <a:chOff x="0" y="0"/>
          <a:chExt cx="0" cy="0"/>
        </a:xfrm>
      </p:grpSpPr>
      <p:sp>
        <p:nvSpPr>
          <p:cNvPr id="1007" name="Google Shape;1007;p129"/>
          <p:cNvSpPr txBox="1"/>
          <p:nvPr>
            <p:ph type="title"/>
          </p:nvPr>
        </p:nvSpPr>
        <p:spPr>
          <a:xfrm>
            <a:off x="535131" y="117977"/>
            <a:ext cx="7886700" cy="9942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300"/>
              <a:buFont typeface="Arial"/>
              <a:buNone/>
            </a:pPr>
            <a:r>
              <a:rPr lang="en-GB" sz="3600">
                <a:latin typeface="Calibri"/>
                <a:ea typeface="Calibri"/>
                <a:cs typeface="Calibri"/>
                <a:sym typeface="Calibri"/>
              </a:rPr>
              <a:t>Main Takeaways</a:t>
            </a:r>
            <a:endParaRPr sz="3600">
              <a:latin typeface="Calibri"/>
              <a:ea typeface="Calibri"/>
              <a:cs typeface="Calibri"/>
              <a:sym typeface="Calibri"/>
            </a:endParaRPr>
          </a:p>
        </p:txBody>
      </p:sp>
      <p:sp>
        <p:nvSpPr>
          <p:cNvPr id="1008" name="Google Shape;1008;p129"/>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Autofit/>
          </a:bodyPr>
          <a:lstStyle/>
          <a:p>
            <a:pPr indent="0" lvl="0" marL="0" rtl="0" algn="ctr">
              <a:lnSpc>
                <a:spcPct val="90000"/>
              </a:lnSpc>
              <a:spcBef>
                <a:spcPts val="0"/>
              </a:spcBef>
              <a:spcAft>
                <a:spcPts val="0"/>
              </a:spcAft>
              <a:buClr>
                <a:schemeClr val="dk1"/>
              </a:buClr>
              <a:buSzPts val="2100"/>
              <a:buNone/>
            </a:pPr>
            <a:r>
              <a:rPr b="1" lang="en-GB">
                <a:latin typeface="Calibri"/>
                <a:ea typeface="Calibri"/>
                <a:cs typeface="Calibri"/>
                <a:sym typeface="Calibri"/>
              </a:rPr>
              <a:t>Interactive summarization </a:t>
            </a:r>
            <a:r>
              <a:rPr lang="en-GB">
                <a:latin typeface="Calibri"/>
                <a:ea typeface="Calibri"/>
                <a:cs typeface="Calibri"/>
                <a:sym typeface="Calibri"/>
              </a:rPr>
              <a:t>is an important application setting for knowledge exploration</a:t>
            </a:r>
            <a:endParaRPr>
              <a:latin typeface="Calibri"/>
              <a:ea typeface="Calibri"/>
              <a:cs typeface="Calibri"/>
              <a:sym typeface="Calibri"/>
            </a:endParaRPr>
          </a:p>
          <a:p>
            <a:pPr indent="0" lvl="0" marL="0" rtl="0" algn="ctr">
              <a:lnSpc>
                <a:spcPct val="90000"/>
              </a:lnSpc>
              <a:spcBef>
                <a:spcPts val="800"/>
              </a:spcBef>
              <a:spcAft>
                <a:spcPts val="0"/>
              </a:spcAft>
              <a:buClr>
                <a:schemeClr val="dk1"/>
              </a:buClr>
              <a:buSzPts val="2100"/>
              <a:buNone/>
            </a:pPr>
            <a:r>
              <a:t/>
            </a:r>
            <a:endParaRPr>
              <a:latin typeface="Calibri"/>
              <a:ea typeface="Calibri"/>
              <a:cs typeface="Calibri"/>
              <a:sym typeface="Calibri"/>
            </a:endParaRPr>
          </a:p>
          <a:p>
            <a:pPr indent="0" lvl="0" marL="0" rtl="0" algn="ctr">
              <a:lnSpc>
                <a:spcPct val="90000"/>
              </a:lnSpc>
              <a:spcBef>
                <a:spcPts val="800"/>
              </a:spcBef>
              <a:spcAft>
                <a:spcPts val="0"/>
              </a:spcAft>
              <a:buClr>
                <a:schemeClr val="dk1"/>
              </a:buClr>
              <a:buSzPts val="2100"/>
              <a:buNone/>
            </a:pPr>
            <a:r>
              <a:rPr lang="en-GB">
                <a:latin typeface="Calibri"/>
                <a:ea typeface="Calibri"/>
                <a:cs typeface="Calibri"/>
                <a:sym typeface="Calibri"/>
              </a:rPr>
              <a:t>A</a:t>
            </a:r>
            <a:r>
              <a:rPr lang="en-GB">
                <a:latin typeface="Calibri"/>
                <a:ea typeface="Calibri"/>
                <a:cs typeface="Calibri"/>
                <a:sym typeface="Calibri"/>
              </a:rPr>
              <a:t>n</a:t>
            </a:r>
            <a:r>
              <a:rPr lang="en-GB">
                <a:latin typeface="Calibri"/>
                <a:ea typeface="Calibri"/>
                <a:cs typeface="Calibri"/>
                <a:sym typeface="Calibri"/>
              </a:rPr>
              <a:t> effective evaluation framework is proposed to facilitate research</a:t>
            </a:r>
            <a:endParaRPr>
              <a:latin typeface="Calibri"/>
              <a:ea typeface="Calibri"/>
              <a:cs typeface="Calibri"/>
              <a:sym typeface="Calibri"/>
            </a:endParaRPr>
          </a:p>
          <a:p>
            <a:pPr indent="0" lvl="0" marL="0" rtl="0" algn="ctr">
              <a:lnSpc>
                <a:spcPct val="90000"/>
              </a:lnSpc>
              <a:spcBef>
                <a:spcPts val="800"/>
              </a:spcBef>
              <a:spcAft>
                <a:spcPts val="0"/>
              </a:spcAft>
              <a:buClr>
                <a:schemeClr val="dk1"/>
              </a:buClr>
              <a:buSzPts val="2100"/>
              <a:buNone/>
            </a:pPr>
            <a:r>
              <a:t/>
            </a:r>
            <a:endParaRPr>
              <a:latin typeface="Calibri"/>
              <a:ea typeface="Calibri"/>
              <a:cs typeface="Calibri"/>
              <a:sym typeface="Calibri"/>
            </a:endParaRPr>
          </a:p>
          <a:p>
            <a:pPr indent="0" lvl="0" marL="0" rtl="0" algn="ctr">
              <a:lnSpc>
                <a:spcPct val="90000"/>
              </a:lnSpc>
              <a:spcBef>
                <a:spcPts val="800"/>
              </a:spcBef>
              <a:spcAft>
                <a:spcPts val="0"/>
              </a:spcAft>
              <a:buClr>
                <a:schemeClr val="dk1"/>
              </a:buClr>
              <a:buSzPts val="2100"/>
              <a:buNone/>
            </a:pPr>
            <a:r>
              <a:rPr lang="en-GB">
                <a:latin typeface="Calibri"/>
                <a:ea typeface="Calibri"/>
                <a:cs typeface="Calibri"/>
                <a:sym typeface="Calibri"/>
              </a:rPr>
              <a:t>Interaction can be useful for </a:t>
            </a:r>
            <a:r>
              <a:rPr lang="en-GB" u="sng">
                <a:latin typeface="Calibri"/>
                <a:ea typeface="Calibri"/>
                <a:cs typeface="Calibri"/>
                <a:sym typeface="Calibri"/>
              </a:rPr>
              <a:t>many other NLP tasks</a:t>
            </a:r>
            <a:r>
              <a:rPr lang="en-GB">
                <a:latin typeface="Calibri"/>
                <a:ea typeface="Calibri"/>
                <a:cs typeface="Calibri"/>
                <a:sym typeface="Calibri"/>
              </a:rPr>
              <a:t> - </a:t>
            </a:r>
            <a:br>
              <a:rPr lang="en-GB">
                <a:latin typeface="Calibri"/>
                <a:ea typeface="Calibri"/>
                <a:cs typeface="Calibri"/>
                <a:sym typeface="Calibri"/>
              </a:rPr>
            </a:br>
            <a:r>
              <a:rPr lang="en-GB">
                <a:latin typeface="Calibri"/>
                <a:ea typeface="Calibri"/>
                <a:cs typeface="Calibri"/>
                <a:sym typeface="Calibri"/>
              </a:rPr>
              <a:t>benchmarking frameworks for interactive settings should be defined!</a:t>
            </a:r>
            <a:br>
              <a:rPr lang="en-GB">
                <a:latin typeface="Calibri"/>
                <a:ea typeface="Calibri"/>
                <a:cs typeface="Calibri"/>
                <a:sym typeface="Calibri"/>
              </a:rPr>
            </a:br>
            <a:r>
              <a:rPr i="1" lang="en-GB" sz="1900">
                <a:latin typeface="Calibri"/>
                <a:ea typeface="Calibri"/>
                <a:cs typeface="Calibri"/>
                <a:sym typeface="Calibri"/>
              </a:rPr>
              <a:t>E.g. RE/IE/KBP, multi-answer QA, sentiment analysis, ...</a:t>
            </a:r>
            <a:endParaRPr i="1" sz="1900">
              <a:latin typeface="Calibri"/>
              <a:ea typeface="Calibri"/>
              <a:cs typeface="Calibri"/>
              <a:sym typeface="Calibri"/>
            </a:endParaRPr>
          </a:p>
          <a:p>
            <a:pPr indent="0" lvl="0" marL="0" rtl="0" algn="l">
              <a:lnSpc>
                <a:spcPct val="90000"/>
              </a:lnSpc>
              <a:spcBef>
                <a:spcPts val="800"/>
              </a:spcBef>
              <a:spcAft>
                <a:spcPts val="0"/>
              </a:spcAft>
              <a:buClr>
                <a:schemeClr val="dk1"/>
              </a:buClr>
              <a:buSzPts val="2100"/>
              <a:buNone/>
            </a:pPr>
            <a:r>
              <a:t/>
            </a:r>
            <a:endParaRPr>
              <a:latin typeface="Calibri"/>
              <a:ea typeface="Calibri"/>
              <a:cs typeface="Calibri"/>
              <a:sym typeface="Calibri"/>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2" name="Shape 1012"/>
        <p:cNvGrpSpPr/>
        <p:nvPr/>
      </p:nvGrpSpPr>
      <p:grpSpPr>
        <a:xfrm>
          <a:off x="0" y="0"/>
          <a:ext cx="0" cy="0"/>
          <a:chOff x="0" y="0"/>
          <a:chExt cx="0" cy="0"/>
        </a:xfrm>
      </p:grpSpPr>
      <p:sp>
        <p:nvSpPr>
          <p:cNvPr id="1013" name="Google Shape;1013;p130"/>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a:t>Revisiting </a:t>
            </a:r>
            <a:r>
              <a:rPr lang="en-GB"/>
              <a:t>Semantic &amp; Open Knowledge</a:t>
            </a:r>
            <a:endParaRPr/>
          </a:p>
          <a:p>
            <a:pPr indent="0" lvl="0" marL="0" rtl="0" algn="ctr">
              <a:spcBef>
                <a:spcPts val="0"/>
              </a:spcBef>
              <a:spcAft>
                <a:spcPts val="0"/>
              </a:spcAft>
              <a:buNone/>
            </a:pPr>
            <a:r>
              <a:rPr lang="en-GB"/>
              <a:t>Representations</a:t>
            </a:r>
            <a:br>
              <a:rPr lang="en-GB"/>
            </a:br>
            <a:endParaRPr/>
          </a:p>
          <a:p>
            <a:pPr indent="0" lvl="0" marL="0" rtl="0" algn="ctr">
              <a:spcBef>
                <a:spcPts val="0"/>
              </a:spcBef>
              <a:spcAft>
                <a:spcPts val="0"/>
              </a:spcAft>
              <a:buNone/>
            </a:pPr>
            <a:r>
              <a:rPr i="1" lang="en-GB" sz="3000"/>
              <a:t>Which representations to benchmark?</a:t>
            </a:r>
            <a:endParaRPr i="1" sz="3000"/>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7" name="Shape 1017"/>
        <p:cNvGrpSpPr/>
        <p:nvPr/>
      </p:nvGrpSpPr>
      <p:grpSpPr>
        <a:xfrm>
          <a:off x="0" y="0"/>
          <a:ext cx="0" cy="0"/>
          <a:chOff x="0" y="0"/>
          <a:chExt cx="0" cy="0"/>
        </a:xfrm>
      </p:grpSpPr>
      <p:sp>
        <p:nvSpPr>
          <p:cNvPr id="1018" name="Google Shape;1018;p13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Motivation: Historical Perspective</a:t>
            </a:r>
            <a:endParaRPr/>
          </a:p>
        </p:txBody>
      </p:sp>
      <p:sp>
        <p:nvSpPr>
          <p:cNvPr id="1019" name="Google Shape;1019;p13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GB" sz="2000"/>
              <a:t>“</a:t>
            </a:r>
            <a:r>
              <a:rPr lang="en-GB" sz="2000"/>
              <a:t>Meaning” structures in NLP</a:t>
            </a:r>
            <a:endParaRPr sz="2000"/>
          </a:p>
          <a:p>
            <a:pPr indent="-330200" lvl="1" marL="914400" rtl="0" algn="l">
              <a:spcBef>
                <a:spcPts val="0"/>
              </a:spcBef>
              <a:spcAft>
                <a:spcPts val="0"/>
              </a:spcAft>
              <a:buSzPts val="1600"/>
              <a:buChar char="○"/>
            </a:pPr>
            <a:r>
              <a:rPr lang="en-GB" sz="1600"/>
              <a:t>In feature-based ML - we extracted explicit language structures/features as input to ML</a:t>
            </a:r>
            <a:endParaRPr sz="1600"/>
          </a:p>
          <a:p>
            <a:pPr indent="-330200" lvl="1" marL="914400" rtl="0" algn="l">
              <a:spcBef>
                <a:spcPts val="0"/>
              </a:spcBef>
              <a:spcAft>
                <a:spcPts val="0"/>
              </a:spcAft>
              <a:buSzPts val="1600"/>
              <a:buChar char="○"/>
            </a:pPr>
            <a:r>
              <a:rPr lang="en-GB" sz="1600"/>
              <a:t>In E2E - letting the network extract relevant structures implicitly (comfort zone!)</a:t>
            </a:r>
            <a:endParaRPr sz="1600"/>
          </a:p>
          <a:p>
            <a:pPr indent="-330200" lvl="2" marL="1371600" rtl="0" algn="l">
              <a:spcBef>
                <a:spcPts val="0"/>
              </a:spcBef>
              <a:spcAft>
                <a:spcPts val="0"/>
              </a:spcAft>
              <a:buSzPts val="1600"/>
              <a:buChar char="■"/>
            </a:pPr>
            <a:r>
              <a:rPr lang="en-GB" sz="1600"/>
              <a:t>Learning is based on data and objectives from:</a:t>
            </a:r>
            <a:endParaRPr sz="1600"/>
          </a:p>
          <a:p>
            <a:pPr indent="-317500" lvl="3" marL="1828800" rtl="0" algn="l">
              <a:spcBef>
                <a:spcPts val="0"/>
              </a:spcBef>
              <a:spcAft>
                <a:spcPts val="0"/>
              </a:spcAft>
              <a:buSzPts val="1400"/>
              <a:buChar char="●"/>
            </a:pPr>
            <a:r>
              <a:rPr lang="en-GB" sz="1400"/>
              <a:t>Pre-training - generic but implied</a:t>
            </a:r>
            <a:endParaRPr sz="1400"/>
          </a:p>
          <a:p>
            <a:pPr indent="-317500" lvl="3" marL="1828800" rtl="0" algn="l">
              <a:spcBef>
                <a:spcPts val="0"/>
              </a:spcBef>
              <a:spcAft>
                <a:spcPts val="0"/>
              </a:spcAft>
              <a:buSzPts val="1400"/>
              <a:buChar char="●"/>
            </a:pPr>
            <a:r>
              <a:rPr lang="en-GB" sz="1400"/>
              <a:t>Fine-tuning - explicit supervision, but task specific</a:t>
            </a:r>
            <a:br>
              <a:rPr lang="en-GB" sz="1400"/>
            </a:br>
            <a:endParaRPr sz="1400"/>
          </a:p>
          <a:p>
            <a:pPr indent="-355600" lvl="0" marL="457200" rtl="0" algn="l">
              <a:spcBef>
                <a:spcPts val="0"/>
              </a:spcBef>
              <a:spcAft>
                <a:spcPts val="0"/>
              </a:spcAft>
              <a:buSzPts val="2000"/>
              <a:buChar char="•"/>
            </a:pPr>
            <a:r>
              <a:rPr lang="en-GB" sz="2000"/>
              <a:t>Is this enough?</a:t>
            </a:r>
            <a:endParaRPr sz="2000"/>
          </a:p>
          <a:p>
            <a:pPr indent="-330200" lvl="1" marL="914400" rtl="0" algn="l">
              <a:spcBef>
                <a:spcPts val="0"/>
              </a:spcBef>
              <a:spcAft>
                <a:spcPts val="0"/>
              </a:spcAft>
              <a:buSzPts val="1600"/>
              <a:buChar char="○"/>
            </a:pPr>
            <a:r>
              <a:rPr lang="en-GB" sz="1600"/>
              <a:t>Seemingly </a:t>
            </a:r>
            <a:r>
              <a:rPr lang="en-GB" sz="1600"/>
              <a:t>not! E2E models often do not perform well in </a:t>
            </a:r>
            <a:r>
              <a:rPr lang="en-GB" sz="1600"/>
              <a:t>challenging</a:t>
            </a:r>
            <a:r>
              <a:rPr lang="en-GB" sz="1600"/>
              <a:t> settings:</a:t>
            </a:r>
            <a:endParaRPr sz="1600"/>
          </a:p>
          <a:p>
            <a:pPr indent="-330200" lvl="2" marL="1371600" rtl="0" algn="l">
              <a:spcBef>
                <a:spcPts val="0"/>
              </a:spcBef>
              <a:spcAft>
                <a:spcPts val="0"/>
              </a:spcAft>
              <a:buSzPts val="1600"/>
              <a:buChar char="■"/>
            </a:pPr>
            <a:r>
              <a:rPr lang="en-GB" sz="1600"/>
              <a:t>tasks requiring deeper semantic understanding, portability, interpretability, control.</a:t>
            </a:r>
            <a:endParaRPr sz="1600"/>
          </a:p>
          <a:p>
            <a:pPr indent="-330200" lvl="2" marL="1371600" rtl="0" algn="l">
              <a:spcBef>
                <a:spcPts val="0"/>
              </a:spcBef>
              <a:spcAft>
                <a:spcPts val="0"/>
              </a:spcAft>
              <a:buSzPts val="1600"/>
              <a:buChar char="■"/>
            </a:pPr>
            <a:r>
              <a:rPr lang="en-GB" sz="1600"/>
              <a:t>“Glass ceiling” is apparent.</a:t>
            </a:r>
            <a:endParaRPr sz="20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6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Few-Shot Relation Classification Datasets</a:t>
            </a:r>
            <a:endParaRPr/>
          </a:p>
        </p:txBody>
      </p:sp>
      <p:sp>
        <p:nvSpPr>
          <p:cNvPr id="331" name="Google Shape;331;p6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GB"/>
              <a:t>The few-shot setting is much more realistic for practical RC/RE</a:t>
            </a:r>
            <a:br>
              <a:rPr lang="en-GB"/>
            </a:br>
            <a:endParaRPr/>
          </a:p>
          <a:p>
            <a:pPr indent="-342900" lvl="0" marL="457200" rtl="0" algn="l">
              <a:spcBef>
                <a:spcPts val="0"/>
              </a:spcBef>
              <a:spcAft>
                <a:spcPts val="0"/>
              </a:spcAft>
              <a:buSzPts val="1800"/>
              <a:buChar char="●"/>
            </a:pPr>
            <a:r>
              <a:rPr lang="en-GB"/>
              <a:t>The </a:t>
            </a:r>
            <a:r>
              <a:rPr lang="en-GB"/>
              <a:t>FewRel dataset (Han et al., 2018)</a:t>
            </a:r>
            <a:endParaRPr/>
          </a:p>
          <a:p>
            <a:pPr indent="-317500" lvl="1" marL="914400" rtl="0" algn="l">
              <a:spcBef>
                <a:spcPts val="0"/>
              </a:spcBef>
              <a:spcAft>
                <a:spcPts val="0"/>
              </a:spcAft>
              <a:buSzPts val="1400"/>
              <a:buChar char="○"/>
            </a:pPr>
            <a:r>
              <a:rPr lang="en-GB"/>
              <a:t>T</a:t>
            </a:r>
            <a:r>
              <a:rPr lang="en-GB" sz="1400"/>
              <a:t>he first Few-Shot Relation Classification dataset</a:t>
            </a:r>
            <a:endParaRPr sz="1400"/>
          </a:p>
          <a:p>
            <a:pPr indent="-317500" lvl="1" marL="914400" rtl="0" algn="l">
              <a:spcBef>
                <a:spcPts val="0"/>
              </a:spcBef>
              <a:spcAft>
                <a:spcPts val="0"/>
              </a:spcAft>
              <a:buSzPts val="1400"/>
              <a:buChar char="○"/>
            </a:pPr>
            <a:r>
              <a:rPr lang="en-GB"/>
              <a:t>Setup:</a:t>
            </a:r>
            <a:endParaRPr/>
          </a:p>
          <a:p>
            <a:pPr indent="-317500" lvl="2" marL="1371600" rtl="0" algn="l">
              <a:spcBef>
                <a:spcPts val="0"/>
              </a:spcBef>
              <a:spcAft>
                <a:spcPts val="0"/>
              </a:spcAft>
              <a:buSzPts val="1400"/>
              <a:buChar char="■"/>
            </a:pPr>
            <a:r>
              <a:rPr lang="en-GB"/>
              <a:t>Many background relations with full training data, to develop a “generic” RC model, </a:t>
            </a:r>
            <a:endParaRPr/>
          </a:p>
          <a:p>
            <a:pPr indent="-317500" lvl="2" marL="1371600" rtl="0" algn="l">
              <a:spcBef>
                <a:spcPts val="0"/>
              </a:spcBef>
              <a:spcAft>
                <a:spcPts val="0"/>
              </a:spcAft>
              <a:buSzPts val="1400"/>
              <a:buChar char="■"/>
            </a:pPr>
            <a:r>
              <a:rPr lang="en-GB"/>
              <a:t>Few </a:t>
            </a:r>
            <a:r>
              <a:rPr i="1" lang="en-GB"/>
              <a:t>new </a:t>
            </a:r>
            <a:r>
              <a:rPr lang="en-GB"/>
              <a:t>target relations for test, each with few (shot) training examples</a:t>
            </a:r>
            <a:endParaRPr/>
          </a:p>
          <a:p>
            <a:pPr indent="-317500" lvl="2" marL="1371600" rtl="0" algn="l">
              <a:spcBef>
                <a:spcPts val="0"/>
              </a:spcBef>
              <a:spcAft>
                <a:spcPts val="0"/>
              </a:spcAft>
              <a:buSzPts val="1400"/>
              <a:buChar char="■"/>
            </a:pPr>
            <a:r>
              <a:rPr lang="en-GB"/>
              <a:t>Evaluation Based on “episodes”: each sampling a different few-shot scenario</a:t>
            </a:r>
            <a:endParaRPr/>
          </a:p>
          <a:p>
            <a:pPr indent="-317500" lvl="1" marL="914400" rtl="0" algn="l">
              <a:spcBef>
                <a:spcPts val="0"/>
              </a:spcBef>
              <a:spcAft>
                <a:spcPts val="0"/>
              </a:spcAft>
              <a:buSzPts val="1400"/>
              <a:buChar char="○"/>
            </a:pPr>
            <a:r>
              <a:rPr lang="en-GB"/>
              <a:t>A </a:t>
            </a:r>
            <a:r>
              <a:rPr lang="en-GB"/>
              <a:t>large dataset</a:t>
            </a:r>
            <a:r>
              <a:rPr lang="en-GB"/>
              <a:t>: 80 training relation classes and 20 test classes, each with 700 instances</a:t>
            </a:r>
            <a:endParaRPr/>
          </a:p>
          <a:p>
            <a:pPr indent="-317500" lvl="1" marL="914400" rtl="0" algn="l">
              <a:spcBef>
                <a:spcPts val="0"/>
              </a:spcBef>
              <a:spcAft>
                <a:spcPts val="0"/>
              </a:spcAft>
              <a:buSzPts val="1400"/>
              <a:buChar char="○"/>
            </a:pPr>
            <a:r>
              <a:rPr lang="en-GB"/>
              <a:t>FewRel 2.0: extending with the NOTA category (Gao et al., 2019)</a:t>
            </a:r>
            <a:endParaRPr/>
          </a:p>
          <a:p>
            <a:pPr indent="-317500" lvl="1" marL="914400" rtl="0" algn="l">
              <a:spcBef>
                <a:spcPts val="0"/>
              </a:spcBef>
              <a:spcAft>
                <a:spcPts val="0"/>
              </a:spcAft>
              <a:buSzPts val="1400"/>
              <a:buChar char="○"/>
            </a:pPr>
            <a:r>
              <a:rPr lang="en-GB"/>
              <a:t>Encouraged research on the important few-shot setting</a:t>
            </a:r>
            <a:endParaRPr/>
          </a:p>
          <a:p>
            <a:pPr indent="0" lvl="0" marL="457200" rtl="0" algn="l">
              <a:spcBef>
                <a:spcPts val="1600"/>
              </a:spcBef>
              <a:spcAft>
                <a:spcPts val="0"/>
              </a:spcAft>
              <a:buNone/>
            </a:pPr>
            <a:r>
              <a:t/>
            </a:r>
            <a:endParaRPr/>
          </a:p>
          <a:p>
            <a:pPr indent="0" lvl="0" marL="457200" rtl="0" algn="l">
              <a:spcBef>
                <a:spcPts val="1600"/>
              </a:spcBef>
              <a:spcAft>
                <a:spcPts val="0"/>
              </a:spcAft>
              <a:buNone/>
            </a:pPr>
            <a:r>
              <a:t/>
            </a:r>
            <a:endParaRPr/>
          </a:p>
          <a:p>
            <a:pPr indent="0" lvl="0" marL="914400" rtl="0" algn="l">
              <a:spcBef>
                <a:spcPts val="16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3" name="Shape 1023"/>
        <p:cNvGrpSpPr/>
        <p:nvPr/>
      </p:nvGrpSpPr>
      <p:grpSpPr>
        <a:xfrm>
          <a:off x="0" y="0"/>
          <a:ext cx="0" cy="0"/>
          <a:chOff x="0" y="0"/>
          <a:chExt cx="0" cy="0"/>
        </a:xfrm>
      </p:grpSpPr>
      <p:sp>
        <p:nvSpPr>
          <p:cNvPr id="1024" name="Google Shape;1024;p13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What </a:t>
            </a:r>
            <a:r>
              <a:rPr lang="en-GB"/>
              <a:t>might </a:t>
            </a:r>
            <a:r>
              <a:rPr lang="en-GB"/>
              <a:t>take us forward</a:t>
            </a:r>
            <a:r>
              <a:rPr lang="en-GB"/>
              <a:t>?</a:t>
            </a:r>
            <a:endParaRPr/>
          </a:p>
        </p:txBody>
      </p:sp>
      <p:sp>
        <p:nvSpPr>
          <p:cNvPr id="1025" name="Google Shape;1025;p13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Clr>
                <a:schemeClr val="dk1"/>
              </a:buClr>
              <a:buSzPts val="2000"/>
              <a:buChar char="•"/>
            </a:pPr>
            <a:r>
              <a:rPr lang="en-GB" sz="2000">
                <a:solidFill>
                  <a:schemeClr val="dk1"/>
                </a:solidFill>
              </a:rPr>
              <a:t>Seeking better modeling of various meaning phenomena, we may:</a:t>
            </a:r>
            <a:endParaRPr sz="2000">
              <a:solidFill>
                <a:schemeClr val="dk1"/>
              </a:solidFill>
            </a:endParaRPr>
          </a:p>
          <a:p>
            <a:pPr indent="-330200" lvl="1" marL="914400" rtl="0" algn="l">
              <a:spcBef>
                <a:spcPts val="0"/>
              </a:spcBef>
              <a:spcAft>
                <a:spcPts val="0"/>
              </a:spcAft>
              <a:buClr>
                <a:schemeClr val="dk1"/>
              </a:buClr>
              <a:buSzPts val="1600"/>
              <a:buChar char="○"/>
            </a:pPr>
            <a:r>
              <a:rPr i="1" lang="en-GB" sz="1600">
                <a:solidFill>
                  <a:schemeClr val="dk1"/>
                </a:solidFill>
              </a:rPr>
              <a:t>Incorporate </a:t>
            </a:r>
            <a:r>
              <a:rPr i="1" lang="en-GB" sz="1600">
                <a:solidFill>
                  <a:schemeClr val="dk1"/>
                </a:solidFill>
              </a:rPr>
              <a:t>supervision</a:t>
            </a:r>
            <a:r>
              <a:rPr lang="en-GB" sz="1600">
                <a:solidFill>
                  <a:schemeClr val="dk1"/>
                </a:solidFill>
              </a:rPr>
              <a:t> for generic language aspects, capturing human text understanding</a:t>
            </a:r>
            <a:endParaRPr sz="1600">
              <a:solidFill>
                <a:schemeClr val="dk1"/>
              </a:solidFill>
            </a:endParaRPr>
          </a:p>
          <a:p>
            <a:pPr indent="-330200" lvl="1" marL="914400" rtl="0" algn="l">
              <a:spcBef>
                <a:spcPts val="0"/>
              </a:spcBef>
              <a:spcAft>
                <a:spcPts val="0"/>
              </a:spcAft>
              <a:buClr>
                <a:schemeClr val="dk1"/>
              </a:buClr>
              <a:buSzPts val="1600"/>
              <a:buChar char="○"/>
            </a:pPr>
            <a:r>
              <a:rPr lang="en-GB" sz="1600">
                <a:solidFill>
                  <a:schemeClr val="dk1"/>
                </a:solidFill>
              </a:rPr>
              <a:t>Then leverage such model</a:t>
            </a:r>
            <a:r>
              <a:rPr lang="en-GB" sz="1600">
                <a:solidFill>
                  <a:schemeClr val="dk1"/>
                </a:solidFill>
              </a:rPr>
              <a:t>ing</a:t>
            </a:r>
            <a:r>
              <a:rPr lang="en-GB" sz="1600">
                <a:solidFill>
                  <a:schemeClr val="dk1"/>
                </a:solidFill>
              </a:rPr>
              <a:t> for eventual tasks</a:t>
            </a:r>
            <a:br>
              <a:rPr lang="en-GB" sz="1600">
                <a:solidFill>
                  <a:schemeClr val="dk1"/>
                </a:solidFill>
              </a:rPr>
            </a:br>
            <a:endParaRPr sz="1600">
              <a:solidFill>
                <a:schemeClr val="dk1"/>
              </a:solidFill>
            </a:endParaRPr>
          </a:p>
          <a:p>
            <a:pPr indent="-355600" lvl="0" marL="457200" rtl="0" algn="l">
              <a:spcBef>
                <a:spcPts val="0"/>
              </a:spcBef>
              <a:spcAft>
                <a:spcPts val="0"/>
              </a:spcAft>
              <a:buClr>
                <a:schemeClr val="dk1"/>
              </a:buClr>
              <a:buSzPts val="2000"/>
              <a:buChar char="•"/>
            </a:pPr>
            <a:r>
              <a:rPr lang="en-GB" sz="2000">
                <a:solidFill>
                  <a:schemeClr val="dk1"/>
                </a:solidFill>
              </a:rPr>
              <a:t>Several recent works utilize </a:t>
            </a:r>
            <a:r>
              <a:rPr i="1" lang="en-GB" sz="2000">
                <a:solidFill>
                  <a:schemeClr val="dk1"/>
                </a:solidFill>
              </a:rPr>
              <a:t>explicit semantic representations </a:t>
            </a:r>
            <a:r>
              <a:rPr lang="en-GB" sz="2000">
                <a:solidFill>
                  <a:schemeClr val="dk1"/>
                </a:solidFill>
              </a:rPr>
              <a:t>for such goals</a:t>
            </a:r>
            <a:endParaRPr sz="2000">
              <a:solidFill>
                <a:schemeClr val="dk1"/>
              </a:solidFill>
            </a:endParaRPr>
          </a:p>
          <a:p>
            <a:pPr indent="0" lvl="0" marL="0" rtl="0" algn="l">
              <a:spcBef>
                <a:spcPts val="1600"/>
              </a:spcBef>
              <a:spcAft>
                <a:spcPts val="1600"/>
              </a:spcAft>
              <a:buNone/>
            </a:pPr>
            <a:r>
              <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9" name="Shape 1029"/>
        <p:cNvGrpSpPr/>
        <p:nvPr/>
      </p:nvGrpSpPr>
      <p:grpSpPr>
        <a:xfrm>
          <a:off x="0" y="0"/>
          <a:ext cx="0" cy="0"/>
          <a:chOff x="0" y="0"/>
          <a:chExt cx="0" cy="0"/>
        </a:xfrm>
      </p:grpSpPr>
      <p:sp>
        <p:nvSpPr>
          <p:cNvPr id="1030" name="Google Shape;1030;p13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AMR-based summary graphs </a:t>
            </a:r>
            <a:endParaRPr/>
          </a:p>
        </p:txBody>
      </p:sp>
      <p:sp>
        <p:nvSpPr>
          <p:cNvPr id="1031" name="Google Shape;1031;p13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a:p>
          <a:p>
            <a:pPr indent="0" lvl="0" marL="457200" rtl="0" algn="l">
              <a:spcBef>
                <a:spcPts val="1600"/>
              </a:spcBef>
              <a:spcAft>
                <a:spcPts val="0"/>
              </a:spcAft>
              <a:buNone/>
            </a:pPr>
            <a:r>
              <a:t/>
            </a:r>
            <a:endParaRPr/>
          </a:p>
          <a:p>
            <a:pPr indent="0" lvl="0" marL="457200" rtl="0" algn="l">
              <a:spcBef>
                <a:spcPts val="1600"/>
              </a:spcBef>
              <a:spcAft>
                <a:spcPts val="0"/>
              </a:spcAft>
              <a:buNone/>
            </a:pPr>
            <a:r>
              <a:t/>
            </a:r>
            <a:endParaRPr/>
          </a:p>
          <a:p>
            <a:pPr indent="0" lvl="0" marL="457200" rtl="0" algn="l">
              <a:spcBef>
                <a:spcPts val="1600"/>
              </a:spcBef>
              <a:spcAft>
                <a:spcPts val="0"/>
              </a:spcAft>
              <a:buNone/>
            </a:pPr>
            <a:r>
              <a:t/>
            </a:r>
            <a:endParaRPr/>
          </a:p>
          <a:p>
            <a:pPr indent="0" lvl="0" marL="457200" rtl="0" algn="l">
              <a:spcBef>
                <a:spcPts val="1600"/>
              </a:spcBef>
              <a:spcAft>
                <a:spcPts val="1600"/>
              </a:spcAft>
              <a:buNone/>
            </a:pPr>
            <a:r>
              <a:t/>
            </a:r>
            <a:endParaRPr/>
          </a:p>
        </p:txBody>
      </p:sp>
      <p:pic>
        <p:nvPicPr>
          <p:cNvPr id="1032" name="Google Shape;1032;p133"/>
          <p:cNvPicPr preferRelativeResize="0"/>
          <p:nvPr/>
        </p:nvPicPr>
        <p:blipFill>
          <a:blip r:embed="rId3">
            <a:alphaModFix/>
          </a:blip>
          <a:stretch>
            <a:fillRect/>
          </a:stretch>
        </p:blipFill>
        <p:spPr>
          <a:xfrm>
            <a:off x="2793525" y="2050375"/>
            <a:ext cx="3831050" cy="2529075"/>
          </a:xfrm>
          <a:prstGeom prst="rect">
            <a:avLst/>
          </a:prstGeom>
          <a:noFill/>
          <a:ln>
            <a:noFill/>
          </a:ln>
        </p:spPr>
      </p:pic>
      <p:sp>
        <p:nvSpPr>
          <p:cNvPr id="1033" name="Google Shape;1033;p133"/>
          <p:cNvSpPr txBox="1"/>
          <p:nvPr>
            <p:ph idx="1" type="body"/>
          </p:nvPr>
        </p:nvSpPr>
        <p:spPr>
          <a:xfrm>
            <a:off x="235500" y="1152475"/>
            <a:ext cx="6455100" cy="10503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GB">
                <a:solidFill>
                  <a:schemeClr val="dk1"/>
                </a:solidFill>
              </a:rPr>
              <a:t>(Liu et al., 2015; Liao et. al., 2018)</a:t>
            </a:r>
            <a:endParaRPr/>
          </a:p>
        </p:txBody>
      </p:sp>
      <p:sp>
        <p:nvSpPr>
          <p:cNvPr id="1034" name="Google Shape;1034;p133"/>
          <p:cNvSpPr/>
          <p:nvPr/>
        </p:nvSpPr>
        <p:spPr>
          <a:xfrm>
            <a:off x="2845000" y="4703625"/>
            <a:ext cx="3620100" cy="363000"/>
          </a:xfrm>
          <a:prstGeom prst="roundRect">
            <a:avLst>
              <a:gd fmla="val 16667" name="adj"/>
            </a:avLst>
          </a:prstGeom>
          <a:noFill/>
          <a:ln cap="flat" cmpd="sng" w="2857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lnSpc>
                <a:spcPct val="100000"/>
              </a:lnSpc>
              <a:spcBef>
                <a:spcPts val="0"/>
              </a:spcBef>
              <a:spcAft>
                <a:spcPts val="0"/>
              </a:spcAft>
              <a:buNone/>
            </a:pPr>
            <a:r>
              <a:rPr b="1" lang="en-GB" sz="1300">
                <a:solidFill>
                  <a:schemeClr val="dk1"/>
                </a:solidFill>
                <a:latin typeface="Calibri"/>
                <a:ea typeface="Calibri"/>
                <a:cs typeface="Calibri"/>
                <a:sym typeface="Calibri"/>
              </a:rPr>
              <a:t>⇒ I saw Joe’s dog chasing a cat in the garden</a:t>
            </a:r>
            <a:endParaRPr b="1" sz="1300">
              <a:latin typeface="Calibri"/>
              <a:ea typeface="Calibri"/>
              <a:cs typeface="Calibri"/>
              <a:sym typeface="Calibri"/>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8" name="Shape 1038"/>
        <p:cNvGrpSpPr/>
        <p:nvPr/>
      </p:nvGrpSpPr>
      <p:grpSpPr>
        <a:xfrm>
          <a:off x="0" y="0"/>
          <a:ext cx="0" cy="0"/>
          <a:chOff x="0" y="0"/>
          <a:chExt cx="0" cy="0"/>
        </a:xfrm>
      </p:grpSpPr>
      <p:sp>
        <p:nvSpPr>
          <p:cNvPr id="1039" name="Google Shape;1039;p13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a:solidFill>
                  <a:schemeClr val="dk1"/>
                </a:solidFill>
              </a:rPr>
              <a:t>Open Knowledge Graphs</a:t>
            </a:r>
            <a:endParaRPr>
              <a:solidFill>
                <a:schemeClr val="dk1"/>
              </a:solidFill>
            </a:endParaRPr>
          </a:p>
          <a:p>
            <a:pPr indent="0" lvl="0" marL="0" rtl="0" algn="l">
              <a:spcBef>
                <a:spcPts val="1600"/>
              </a:spcBef>
              <a:spcAft>
                <a:spcPts val="0"/>
              </a:spcAft>
              <a:buNone/>
            </a:pPr>
            <a:r>
              <a:t/>
            </a:r>
            <a:endParaRPr/>
          </a:p>
        </p:txBody>
      </p:sp>
      <p:sp>
        <p:nvSpPr>
          <p:cNvPr id="1040" name="Google Shape;1040;p13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a:p>
          <a:p>
            <a:pPr indent="0" lvl="0" marL="457200" rtl="0" algn="l">
              <a:spcBef>
                <a:spcPts val="1600"/>
              </a:spcBef>
              <a:spcAft>
                <a:spcPts val="0"/>
              </a:spcAft>
              <a:buNone/>
            </a:pPr>
            <a:r>
              <a:t/>
            </a:r>
            <a:endParaRPr/>
          </a:p>
          <a:p>
            <a:pPr indent="0" lvl="0" marL="457200" rtl="0" algn="l">
              <a:spcBef>
                <a:spcPts val="1600"/>
              </a:spcBef>
              <a:spcAft>
                <a:spcPts val="0"/>
              </a:spcAft>
              <a:buNone/>
            </a:pPr>
            <a:r>
              <a:t/>
            </a:r>
            <a:endParaRPr/>
          </a:p>
          <a:p>
            <a:pPr indent="0" lvl="0" marL="457200" rtl="0" algn="l">
              <a:spcBef>
                <a:spcPts val="1600"/>
              </a:spcBef>
              <a:spcAft>
                <a:spcPts val="0"/>
              </a:spcAft>
              <a:buNone/>
            </a:pPr>
            <a:r>
              <a:t/>
            </a:r>
            <a:endParaRPr/>
          </a:p>
          <a:p>
            <a:pPr indent="0" lvl="0" marL="457200" rtl="0" algn="l">
              <a:spcBef>
                <a:spcPts val="1600"/>
              </a:spcBef>
              <a:spcAft>
                <a:spcPts val="1600"/>
              </a:spcAft>
              <a:buNone/>
            </a:pPr>
            <a:r>
              <a:t/>
            </a:r>
            <a:endParaRPr/>
          </a:p>
        </p:txBody>
      </p:sp>
      <p:sp>
        <p:nvSpPr>
          <p:cNvPr id="1041" name="Google Shape;1041;p134"/>
          <p:cNvSpPr txBox="1"/>
          <p:nvPr>
            <p:ph idx="1" type="body"/>
          </p:nvPr>
        </p:nvSpPr>
        <p:spPr>
          <a:xfrm>
            <a:off x="235500" y="1152475"/>
            <a:ext cx="6333300" cy="37308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GB"/>
              <a:t>Open-IE based</a:t>
            </a:r>
            <a:endParaRPr/>
          </a:p>
          <a:p>
            <a:pPr indent="-355600" lvl="1" marL="914400" rtl="0" algn="l">
              <a:spcBef>
                <a:spcPts val="0"/>
              </a:spcBef>
              <a:spcAft>
                <a:spcPts val="0"/>
              </a:spcAft>
              <a:buSzPts val="2000"/>
              <a:buAutoNum type="alphaLcPeriod"/>
            </a:pPr>
            <a:r>
              <a:rPr i="1" lang="en-GB"/>
              <a:t>For summarization faithfulness </a:t>
            </a:r>
            <a:r>
              <a:rPr i="1" lang="en-GB" sz="1200"/>
              <a:t> (Zhu et al., 2021</a:t>
            </a:r>
            <a:r>
              <a:rPr i="1" lang="en-GB" sz="1200">
                <a:solidFill>
                  <a:schemeClr val="dk1"/>
                </a:solidFill>
              </a:rPr>
              <a:t>)</a:t>
            </a:r>
            <a:r>
              <a:rPr lang="en-GB">
                <a:solidFill>
                  <a:schemeClr val="dk1"/>
                </a:solidFill>
              </a:rPr>
              <a:t> </a:t>
            </a:r>
            <a:endParaRPr>
              <a:solidFill>
                <a:schemeClr val="dk1"/>
              </a:solidFill>
            </a:endParaRPr>
          </a:p>
          <a:p>
            <a:pPr indent="-355600" lvl="1" marL="914400" rtl="0" algn="l">
              <a:spcBef>
                <a:spcPts val="0"/>
              </a:spcBef>
              <a:spcAft>
                <a:spcPts val="0"/>
              </a:spcAft>
              <a:buSzPts val="2000"/>
              <a:buAutoNum type="alphaLcPeriod"/>
            </a:pPr>
            <a:r>
              <a:rPr i="1" lang="en-GB"/>
              <a:t>For MDS</a:t>
            </a:r>
            <a:r>
              <a:rPr i="1" lang="en-GB" sz="1200"/>
              <a:t> (Pasanuru et. al., 2021)</a:t>
            </a:r>
            <a:endParaRPr>
              <a:solidFill>
                <a:schemeClr val="dk1"/>
              </a:solidFill>
            </a:endParaRPr>
          </a:p>
        </p:txBody>
      </p:sp>
      <p:pic>
        <p:nvPicPr>
          <p:cNvPr id="1042" name="Google Shape;1042;p134"/>
          <p:cNvPicPr preferRelativeResize="0"/>
          <p:nvPr/>
        </p:nvPicPr>
        <p:blipFill>
          <a:blip r:embed="rId3">
            <a:alphaModFix/>
          </a:blip>
          <a:stretch>
            <a:fillRect/>
          </a:stretch>
        </p:blipFill>
        <p:spPr>
          <a:xfrm>
            <a:off x="1118575" y="2419348"/>
            <a:ext cx="6866824" cy="2645425"/>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6" name="Shape 1046"/>
        <p:cNvGrpSpPr/>
        <p:nvPr/>
      </p:nvGrpSpPr>
      <p:grpSpPr>
        <a:xfrm>
          <a:off x="0" y="0"/>
          <a:ext cx="0" cy="0"/>
          <a:chOff x="0" y="0"/>
          <a:chExt cx="0" cy="0"/>
        </a:xfrm>
      </p:grpSpPr>
      <p:sp>
        <p:nvSpPr>
          <p:cNvPr id="1047" name="Google Shape;1047;p13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But which representations should we benchmark?</a:t>
            </a:r>
            <a:endParaRPr/>
          </a:p>
        </p:txBody>
      </p:sp>
      <p:sp>
        <p:nvSpPr>
          <p:cNvPr id="1048" name="Google Shape;1048;p13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2" name="Shape 1052"/>
        <p:cNvGrpSpPr/>
        <p:nvPr/>
      </p:nvGrpSpPr>
      <p:grpSpPr>
        <a:xfrm>
          <a:off x="0" y="0"/>
          <a:ext cx="0" cy="0"/>
          <a:chOff x="0" y="0"/>
          <a:chExt cx="0" cy="0"/>
        </a:xfrm>
      </p:grpSpPr>
      <p:sp>
        <p:nvSpPr>
          <p:cNvPr id="1053" name="Google Shape;1053;p13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Traditional Representations: Pre-specified Schemata</a:t>
            </a:r>
            <a:endParaRPr/>
          </a:p>
        </p:txBody>
      </p:sp>
      <p:sp>
        <p:nvSpPr>
          <p:cNvPr id="1054" name="Google Shape;1054;p136"/>
          <p:cNvSpPr txBox="1"/>
          <p:nvPr>
            <p:ph idx="1" type="body"/>
          </p:nvPr>
        </p:nvSpPr>
        <p:spPr>
          <a:xfrm>
            <a:off x="311700" y="1152475"/>
            <a:ext cx="8520600" cy="39909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SzPts val="2200"/>
              <a:buChar char="●"/>
            </a:pPr>
            <a:r>
              <a:rPr lang="en-GB" sz="2200"/>
              <a:t>Most s</a:t>
            </a:r>
            <a:r>
              <a:rPr lang="en-GB" sz="2200"/>
              <a:t>emantic representations prespecify relation/concept types</a:t>
            </a:r>
            <a:endParaRPr sz="2200"/>
          </a:p>
          <a:p>
            <a:pPr indent="-349250" lvl="1" marL="914400" rtl="0" algn="l">
              <a:spcBef>
                <a:spcPts val="0"/>
              </a:spcBef>
              <a:spcAft>
                <a:spcPts val="0"/>
              </a:spcAft>
              <a:buSzPts val="1900"/>
              <a:buChar char="○"/>
            </a:pPr>
            <a:r>
              <a:rPr lang="en-GB" sz="1600"/>
              <a:t>Semantic role labels, verb senses, … </a:t>
            </a:r>
            <a:br>
              <a:rPr lang="en-GB" sz="1900"/>
            </a:br>
            <a:endParaRPr sz="1900"/>
          </a:p>
          <a:p>
            <a:pPr indent="-374650" lvl="0" marL="457200" rtl="0" algn="l">
              <a:spcBef>
                <a:spcPts val="0"/>
              </a:spcBef>
              <a:spcAft>
                <a:spcPts val="0"/>
              </a:spcAft>
              <a:buSzPts val="2300"/>
              <a:buChar char="●"/>
            </a:pPr>
            <a:r>
              <a:rPr lang="en-GB" sz="2200"/>
              <a:t>Consequences</a:t>
            </a:r>
            <a:r>
              <a:rPr lang="en-GB" sz="2300"/>
              <a:t>:</a:t>
            </a:r>
            <a:endParaRPr sz="2300"/>
          </a:p>
          <a:p>
            <a:pPr indent="-330200" lvl="1" marL="914400" rtl="0" algn="l">
              <a:spcBef>
                <a:spcPts val="0"/>
              </a:spcBef>
              <a:spcAft>
                <a:spcPts val="0"/>
              </a:spcAft>
              <a:buSzPts val="1600"/>
              <a:buChar char="○"/>
            </a:pPr>
            <a:r>
              <a:rPr b="1" lang="en-GB" sz="1600"/>
              <a:t>Inventories differ </a:t>
            </a:r>
            <a:endParaRPr sz="1600"/>
          </a:p>
          <a:p>
            <a:pPr indent="-317500" lvl="2" marL="1371600" rtl="0" algn="l">
              <a:spcBef>
                <a:spcPts val="0"/>
              </a:spcBef>
              <a:spcAft>
                <a:spcPts val="0"/>
              </a:spcAft>
              <a:buSzPts val="1400"/>
              <a:buChar char="■"/>
            </a:pPr>
            <a:r>
              <a:rPr lang="en-GB" sz="1400"/>
              <a:t>S</a:t>
            </a:r>
            <a:r>
              <a:rPr lang="en-GB" sz="1400"/>
              <a:t>ome arbitrariness? </a:t>
            </a:r>
            <a:endParaRPr sz="1400"/>
          </a:p>
          <a:p>
            <a:pPr indent="-330200" lvl="1" marL="914400" marR="0" rtl="0" algn="l">
              <a:lnSpc>
                <a:spcPct val="115000"/>
              </a:lnSpc>
              <a:spcBef>
                <a:spcPts val="0"/>
              </a:spcBef>
              <a:spcAft>
                <a:spcPts val="0"/>
              </a:spcAft>
              <a:buSzPts val="1600"/>
              <a:buChar char="○"/>
            </a:pPr>
            <a:r>
              <a:rPr b="1" lang="en-GB" sz="1600"/>
              <a:t>Requiring expert annotation for training semantic analyzers (!)</a:t>
            </a:r>
            <a:endParaRPr b="1" sz="1600"/>
          </a:p>
          <a:p>
            <a:pPr indent="-330200" lvl="2" marL="1371600" marR="0" rtl="0" algn="l">
              <a:lnSpc>
                <a:spcPct val="115000"/>
              </a:lnSpc>
              <a:spcBef>
                <a:spcPts val="0"/>
              </a:spcBef>
              <a:spcAft>
                <a:spcPts val="0"/>
              </a:spcAft>
              <a:buSzPts val="1600"/>
              <a:buChar char="■"/>
            </a:pPr>
            <a:r>
              <a:rPr lang="en-GB" sz="1400"/>
              <a:t>Dozen pages of guidelines</a:t>
            </a:r>
            <a:endParaRPr sz="1600"/>
          </a:p>
          <a:p>
            <a:pPr indent="-349250" lvl="1" marL="914400" rtl="0" algn="l">
              <a:spcBef>
                <a:spcPts val="0"/>
              </a:spcBef>
              <a:spcAft>
                <a:spcPts val="0"/>
              </a:spcAft>
              <a:buSzPts val="1900"/>
              <a:buChar char="○"/>
            </a:pPr>
            <a:r>
              <a:rPr b="1" lang="en-GB" sz="1600"/>
              <a:t>Not well understood </a:t>
            </a:r>
            <a:endParaRPr b="1" sz="1600"/>
          </a:p>
          <a:p>
            <a:pPr indent="-349250" lvl="2" marL="1371600" rtl="0" algn="l">
              <a:spcBef>
                <a:spcPts val="0"/>
              </a:spcBef>
              <a:spcAft>
                <a:spcPts val="0"/>
              </a:spcAft>
              <a:buSzPts val="1900"/>
              <a:buChar char="■"/>
            </a:pPr>
            <a:r>
              <a:rPr lang="en-GB" sz="1400"/>
              <a:t>By most researchers and application developers</a:t>
            </a:r>
            <a:endParaRPr sz="1600"/>
          </a:p>
          <a:p>
            <a:pPr indent="0" lvl="0" marL="0" rtl="0" algn="l">
              <a:spcBef>
                <a:spcPts val="1600"/>
              </a:spcBef>
              <a:spcAft>
                <a:spcPts val="1600"/>
              </a:spcAft>
              <a:buNone/>
            </a:pPr>
            <a:r>
              <a:rPr lang="en-GB" sz="1600"/>
              <a:t>            </a:t>
            </a:r>
            <a:r>
              <a:rPr i="1" lang="en-GB" sz="1900"/>
              <a:t>⇒ Hindering the potential use of explicit semantic representations</a:t>
            </a:r>
            <a:endParaRPr i="1" sz="1900"/>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8" name="Shape 1058"/>
        <p:cNvGrpSpPr/>
        <p:nvPr/>
      </p:nvGrpSpPr>
      <p:grpSpPr>
        <a:xfrm>
          <a:off x="0" y="0"/>
          <a:ext cx="0" cy="0"/>
          <a:chOff x="0" y="0"/>
          <a:chExt cx="0" cy="0"/>
        </a:xfrm>
      </p:grpSpPr>
      <p:sp>
        <p:nvSpPr>
          <p:cNvPr id="1059" name="Google Shape;1059;p13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An alternative: NL-based Semantic Representations</a:t>
            </a:r>
            <a:endParaRPr/>
          </a:p>
        </p:txBody>
      </p:sp>
      <p:sp>
        <p:nvSpPr>
          <p:cNvPr id="1060" name="Google Shape;1060;p137"/>
          <p:cNvSpPr txBox="1"/>
          <p:nvPr>
            <p:ph idx="1" type="body"/>
          </p:nvPr>
        </p:nvSpPr>
        <p:spPr>
          <a:xfrm>
            <a:off x="311700" y="1152475"/>
            <a:ext cx="8520600" cy="3990900"/>
          </a:xfrm>
          <a:prstGeom prst="rect">
            <a:avLst/>
          </a:prstGeom>
        </p:spPr>
        <p:txBody>
          <a:bodyPr anchorCtr="0" anchor="t" bIns="91425" lIns="91425" spcFirstLastPara="1" rIns="91425" wrap="square" tIns="91425">
            <a:noAutofit/>
          </a:bodyPr>
          <a:lstStyle/>
          <a:p>
            <a:pPr indent="0" lvl="0" marL="457200" rtl="0" algn="l">
              <a:spcBef>
                <a:spcPts val="0"/>
              </a:spcBef>
              <a:spcAft>
                <a:spcPts val="1600"/>
              </a:spcAft>
              <a:buNone/>
            </a:pPr>
            <a:r>
              <a:t/>
            </a:r>
            <a:endParaRPr sz="1200"/>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4" name="Shape 1064"/>
        <p:cNvGrpSpPr/>
        <p:nvPr/>
      </p:nvGrpSpPr>
      <p:grpSpPr>
        <a:xfrm>
          <a:off x="0" y="0"/>
          <a:ext cx="0" cy="0"/>
          <a:chOff x="0" y="0"/>
          <a:chExt cx="0" cy="0"/>
        </a:xfrm>
      </p:grpSpPr>
      <p:sp>
        <p:nvSpPr>
          <p:cNvPr id="1065" name="Google Shape;1065;p13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An alternative: NL-based Semantic Representations</a:t>
            </a:r>
            <a:endParaRPr/>
          </a:p>
        </p:txBody>
      </p:sp>
      <p:sp>
        <p:nvSpPr>
          <p:cNvPr id="1066" name="Google Shape;1066;p138"/>
          <p:cNvSpPr txBox="1"/>
          <p:nvPr>
            <p:ph idx="1" type="body"/>
          </p:nvPr>
        </p:nvSpPr>
        <p:spPr>
          <a:xfrm>
            <a:off x="311700" y="1152475"/>
            <a:ext cx="8520600" cy="39909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GB" sz="2200"/>
              <a:t>Open Information </a:t>
            </a:r>
            <a:r>
              <a:rPr lang="en-GB" sz="2200"/>
              <a:t>Extraction</a:t>
            </a:r>
            <a:r>
              <a:rPr lang="en-GB" sz="2200"/>
              <a:t> (Etzioni et al., 2008)</a:t>
            </a:r>
            <a:br>
              <a:rPr lang="en-GB" sz="2200"/>
            </a:br>
            <a:r>
              <a:rPr lang="en-GB"/>
              <a:t> </a:t>
            </a:r>
            <a:r>
              <a:rPr i="1" lang="en-GB" sz="1400" u="sng">
                <a:solidFill>
                  <a:srgbClr val="695D46"/>
                </a:solidFill>
                <a:latin typeface="Open Sans"/>
                <a:ea typeface="Open Sans"/>
                <a:cs typeface="Open Sans"/>
                <a:sym typeface="Open Sans"/>
              </a:rPr>
              <a:t>Obama</a:t>
            </a:r>
            <a:r>
              <a:rPr i="1" lang="en-GB" sz="1400">
                <a:solidFill>
                  <a:srgbClr val="695D46"/>
                </a:solidFill>
                <a:latin typeface="Open Sans"/>
                <a:ea typeface="Open Sans"/>
                <a:cs typeface="Open Sans"/>
                <a:sym typeface="Open Sans"/>
              </a:rPr>
              <a:t> was </a:t>
            </a:r>
            <a:r>
              <a:rPr b="1" i="1" lang="en-GB" sz="1400" u="sng">
                <a:solidFill>
                  <a:srgbClr val="695D46"/>
                </a:solidFill>
                <a:latin typeface="Open Sans"/>
                <a:ea typeface="Open Sans"/>
                <a:cs typeface="Open Sans"/>
                <a:sym typeface="Open Sans"/>
              </a:rPr>
              <a:t>born</a:t>
            </a:r>
            <a:r>
              <a:rPr b="1" i="1" lang="en-GB" sz="1400">
                <a:solidFill>
                  <a:srgbClr val="695D46"/>
                </a:solidFill>
                <a:latin typeface="Open Sans"/>
                <a:ea typeface="Open Sans"/>
                <a:cs typeface="Open Sans"/>
                <a:sym typeface="Open Sans"/>
              </a:rPr>
              <a:t> </a:t>
            </a:r>
            <a:r>
              <a:rPr i="1" lang="en-GB" sz="1400">
                <a:solidFill>
                  <a:srgbClr val="695D46"/>
                </a:solidFill>
                <a:latin typeface="Open Sans"/>
                <a:ea typeface="Open Sans"/>
                <a:cs typeface="Open Sans"/>
                <a:sym typeface="Open Sans"/>
              </a:rPr>
              <a:t>in</a:t>
            </a:r>
            <a:r>
              <a:rPr b="1" i="1" lang="en-GB" sz="1400">
                <a:solidFill>
                  <a:srgbClr val="695D46"/>
                </a:solidFill>
                <a:latin typeface="Open Sans"/>
                <a:ea typeface="Open Sans"/>
                <a:cs typeface="Open Sans"/>
                <a:sym typeface="Open Sans"/>
              </a:rPr>
              <a:t> </a:t>
            </a:r>
            <a:r>
              <a:rPr i="1" lang="en-GB" sz="1400" u="sng">
                <a:solidFill>
                  <a:srgbClr val="695D46"/>
                </a:solidFill>
                <a:latin typeface="Open Sans"/>
                <a:ea typeface="Open Sans"/>
                <a:cs typeface="Open Sans"/>
                <a:sym typeface="Open Sans"/>
              </a:rPr>
              <a:t>Hawaii</a:t>
            </a:r>
            <a:r>
              <a:rPr i="1" lang="en-GB" sz="1400">
                <a:solidFill>
                  <a:srgbClr val="695D46"/>
                </a:solidFill>
                <a:latin typeface="Open Sans"/>
                <a:ea typeface="Open Sans"/>
                <a:cs typeface="Open Sans"/>
                <a:sym typeface="Open Sans"/>
              </a:rPr>
              <a:t>  in </a:t>
            </a:r>
            <a:r>
              <a:rPr i="1" lang="en-GB" sz="1400" u="sng">
                <a:solidFill>
                  <a:srgbClr val="695D46"/>
                </a:solidFill>
                <a:latin typeface="Open Sans"/>
                <a:ea typeface="Open Sans"/>
                <a:cs typeface="Open Sans"/>
                <a:sym typeface="Open Sans"/>
              </a:rPr>
              <a:t>1961</a:t>
            </a:r>
            <a:r>
              <a:rPr i="1" lang="en-GB" sz="1400">
                <a:solidFill>
                  <a:srgbClr val="695D46"/>
                </a:solidFill>
                <a:latin typeface="Open Sans"/>
                <a:ea typeface="Open Sans"/>
                <a:cs typeface="Open Sans"/>
                <a:sym typeface="Open Sans"/>
              </a:rPr>
              <a:t>  </a:t>
            </a:r>
            <a:r>
              <a:rPr lang="en-GB" sz="1400">
                <a:solidFill>
                  <a:srgbClr val="695D46"/>
                </a:solidFill>
                <a:latin typeface="Open Sans"/>
                <a:ea typeface="Open Sans"/>
                <a:cs typeface="Open Sans"/>
                <a:sym typeface="Open Sans"/>
              </a:rPr>
              <a:t>⇒</a:t>
            </a:r>
            <a:r>
              <a:rPr i="1" lang="en-GB" sz="1400">
                <a:solidFill>
                  <a:srgbClr val="695D46"/>
                </a:solidFill>
                <a:latin typeface="Open Sans"/>
                <a:ea typeface="Open Sans"/>
                <a:cs typeface="Open Sans"/>
                <a:sym typeface="Open Sans"/>
              </a:rPr>
              <a:t>  (Obama, </a:t>
            </a:r>
            <a:r>
              <a:rPr b="1" i="1" lang="en-GB" sz="1400">
                <a:solidFill>
                  <a:srgbClr val="695D46"/>
                </a:solidFill>
                <a:latin typeface="Open Sans"/>
                <a:ea typeface="Open Sans"/>
                <a:cs typeface="Open Sans"/>
                <a:sym typeface="Open Sans"/>
              </a:rPr>
              <a:t>born</a:t>
            </a:r>
            <a:r>
              <a:rPr i="1" lang="en-GB" sz="1400">
                <a:solidFill>
                  <a:srgbClr val="695D46"/>
                </a:solidFill>
                <a:latin typeface="Open Sans"/>
                <a:ea typeface="Open Sans"/>
                <a:cs typeface="Open Sans"/>
                <a:sym typeface="Open Sans"/>
              </a:rPr>
              <a:t>, in Hawaii, in 1961)</a:t>
            </a:r>
            <a:endParaRPr sz="1200"/>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0" name="Shape 1070"/>
        <p:cNvGrpSpPr/>
        <p:nvPr/>
      </p:nvGrpSpPr>
      <p:grpSpPr>
        <a:xfrm>
          <a:off x="0" y="0"/>
          <a:ext cx="0" cy="0"/>
          <a:chOff x="0" y="0"/>
          <a:chExt cx="0" cy="0"/>
        </a:xfrm>
      </p:grpSpPr>
      <p:sp>
        <p:nvSpPr>
          <p:cNvPr id="1071" name="Google Shape;1071;p13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1"/>
                </a:solidFill>
              </a:rPr>
              <a:t>An alternative: NL-based Semantic Representations</a:t>
            </a:r>
            <a:endParaRPr>
              <a:solidFill>
                <a:schemeClr val="dk1"/>
              </a:solidFill>
            </a:endParaRPr>
          </a:p>
          <a:p>
            <a:pPr indent="0" lvl="0" marL="0" rtl="0" algn="l">
              <a:spcBef>
                <a:spcPts val="0"/>
              </a:spcBef>
              <a:spcAft>
                <a:spcPts val="0"/>
              </a:spcAft>
              <a:buNone/>
            </a:pPr>
            <a:r>
              <a:t/>
            </a:r>
            <a:endParaRPr/>
          </a:p>
        </p:txBody>
      </p:sp>
      <p:sp>
        <p:nvSpPr>
          <p:cNvPr id="1072" name="Google Shape;1072;p139"/>
          <p:cNvSpPr txBox="1"/>
          <p:nvPr>
            <p:ph idx="1" type="body"/>
          </p:nvPr>
        </p:nvSpPr>
        <p:spPr>
          <a:xfrm>
            <a:off x="311700" y="1152475"/>
            <a:ext cx="8520600" cy="39909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GB" sz="2200"/>
              <a:t>QA-driven Semantic Role Labeling (QA-SRL) </a:t>
            </a:r>
            <a:r>
              <a:rPr i="1" lang="en-GB" sz="1200">
                <a:solidFill>
                  <a:schemeClr val="dk1"/>
                </a:solidFill>
                <a:latin typeface="Open Sans"/>
                <a:ea typeface="Open Sans"/>
                <a:cs typeface="Open Sans"/>
                <a:sym typeface="Open Sans"/>
              </a:rPr>
              <a:t>(He et al., 2015; FitzGerald et al., 2018)</a:t>
            </a:r>
            <a:endParaRPr i="1" sz="1200">
              <a:latin typeface="Open Sans"/>
              <a:ea typeface="Open Sans"/>
              <a:cs typeface="Open Sans"/>
              <a:sym typeface="Open Sans"/>
            </a:endParaRPr>
          </a:p>
          <a:p>
            <a:pPr indent="-342900" lvl="0" marL="914400" rtl="0" algn="l">
              <a:spcBef>
                <a:spcPts val="0"/>
              </a:spcBef>
              <a:spcAft>
                <a:spcPts val="0"/>
              </a:spcAft>
              <a:buSzPts val="1800"/>
              <a:buFont typeface="Open Sans"/>
              <a:buChar char="•"/>
            </a:pPr>
            <a:r>
              <a:rPr lang="en-GB" sz="1200"/>
              <a:t> </a:t>
            </a:r>
            <a:r>
              <a:rPr lang="en-GB" sz="1800">
                <a:latin typeface="Open Sans"/>
                <a:ea typeface="Open Sans"/>
                <a:cs typeface="Open Sans"/>
                <a:sym typeface="Open Sans"/>
              </a:rPr>
              <a:t>Capturing semantic role structures, for verbs</a:t>
            </a:r>
            <a:endParaRPr i="1" sz="1400" u="sng">
              <a:solidFill>
                <a:srgbClr val="695D46"/>
              </a:solidFill>
              <a:latin typeface="Open Sans"/>
              <a:ea typeface="Open Sans"/>
              <a:cs typeface="Open Sans"/>
              <a:sym typeface="Open Sans"/>
            </a:endParaRPr>
          </a:p>
          <a:p>
            <a:pPr indent="-342900" lvl="0" marL="914400" rtl="0" algn="l">
              <a:lnSpc>
                <a:spcPct val="100000"/>
              </a:lnSpc>
              <a:spcBef>
                <a:spcPts val="1000"/>
              </a:spcBef>
              <a:spcAft>
                <a:spcPts val="0"/>
              </a:spcAft>
              <a:buSzPts val="1800"/>
              <a:buFont typeface="Open Sans"/>
              <a:buChar char="•"/>
            </a:pPr>
            <a:r>
              <a:rPr lang="en-GB" sz="1800">
                <a:latin typeface="Open Sans"/>
                <a:ea typeface="Open Sans"/>
                <a:cs typeface="Open Sans"/>
                <a:sym typeface="Open Sans"/>
              </a:rPr>
              <a:t>SRL arguments are typically perceived as answering </a:t>
            </a:r>
            <a:r>
              <a:rPr b="1" lang="en-GB" sz="1800">
                <a:latin typeface="Open Sans"/>
                <a:ea typeface="Open Sans"/>
                <a:cs typeface="Open Sans"/>
                <a:sym typeface="Open Sans"/>
              </a:rPr>
              <a:t>role questions</a:t>
            </a:r>
            <a:br>
              <a:rPr b="1" lang="en-GB" sz="1800">
                <a:latin typeface="Open Sans"/>
                <a:ea typeface="Open Sans"/>
                <a:cs typeface="Open Sans"/>
                <a:sym typeface="Open Sans"/>
              </a:rPr>
            </a:br>
            <a:br>
              <a:rPr b="1" lang="en-GB" sz="1800">
                <a:latin typeface="Open Sans"/>
                <a:ea typeface="Open Sans"/>
                <a:cs typeface="Open Sans"/>
                <a:sym typeface="Open Sans"/>
              </a:rPr>
            </a:br>
            <a:r>
              <a:rPr i="1" lang="en-GB" sz="1400" u="sng">
                <a:solidFill>
                  <a:srgbClr val="695D46"/>
                </a:solidFill>
                <a:latin typeface="Open Sans"/>
                <a:ea typeface="Open Sans"/>
                <a:cs typeface="Open Sans"/>
                <a:sym typeface="Open Sans"/>
              </a:rPr>
              <a:t>Obama</a:t>
            </a:r>
            <a:r>
              <a:rPr i="1" lang="en-GB" sz="1400">
                <a:solidFill>
                  <a:srgbClr val="695D46"/>
                </a:solidFill>
                <a:latin typeface="Open Sans"/>
                <a:ea typeface="Open Sans"/>
                <a:cs typeface="Open Sans"/>
                <a:sym typeface="Open Sans"/>
              </a:rPr>
              <a:t> was </a:t>
            </a:r>
            <a:r>
              <a:rPr b="1" i="1" lang="en-GB" sz="1400" u="sng">
                <a:solidFill>
                  <a:srgbClr val="695D46"/>
                </a:solidFill>
                <a:latin typeface="Open Sans"/>
                <a:ea typeface="Open Sans"/>
                <a:cs typeface="Open Sans"/>
                <a:sym typeface="Open Sans"/>
              </a:rPr>
              <a:t>born</a:t>
            </a:r>
            <a:r>
              <a:rPr b="1" i="1" lang="en-GB" sz="1400">
                <a:solidFill>
                  <a:srgbClr val="695D46"/>
                </a:solidFill>
                <a:latin typeface="Open Sans"/>
                <a:ea typeface="Open Sans"/>
                <a:cs typeface="Open Sans"/>
                <a:sym typeface="Open Sans"/>
              </a:rPr>
              <a:t> </a:t>
            </a:r>
            <a:r>
              <a:rPr i="1" lang="en-GB" sz="1400">
                <a:solidFill>
                  <a:srgbClr val="695D46"/>
                </a:solidFill>
                <a:latin typeface="Open Sans"/>
                <a:ea typeface="Open Sans"/>
                <a:cs typeface="Open Sans"/>
                <a:sym typeface="Open Sans"/>
              </a:rPr>
              <a:t>in</a:t>
            </a:r>
            <a:r>
              <a:rPr b="1" i="1" lang="en-GB" sz="1400">
                <a:solidFill>
                  <a:srgbClr val="695D46"/>
                </a:solidFill>
                <a:latin typeface="Open Sans"/>
                <a:ea typeface="Open Sans"/>
                <a:cs typeface="Open Sans"/>
                <a:sym typeface="Open Sans"/>
              </a:rPr>
              <a:t> </a:t>
            </a:r>
            <a:r>
              <a:rPr i="1" lang="en-GB" sz="1400" u="sng">
                <a:solidFill>
                  <a:srgbClr val="695D46"/>
                </a:solidFill>
                <a:latin typeface="Open Sans"/>
                <a:ea typeface="Open Sans"/>
                <a:cs typeface="Open Sans"/>
                <a:sym typeface="Open Sans"/>
              </a:rPr>
              <a:t>Hawaii</a:t>
            </a:r>
            <a:r>
              <a:rPr i="1" lang="en-GB" sz="1400">
                <a:solidFill>
                  <a:srgbClr val="695D46"/>
                </a:solidFill>
                <a:latin typeface="Open Sans"/>
                <a:ea typeface="Open Sans"/>
                <a:cs typeface="Open Sans"/>
                <a:sym typeface="Open Sans"/>
              </a:rPr>
              <a:t>  in </a:t>
            </a:r>
            <a:r>
              <a:rPr i="1" lang="en-GB" sz="1400" u="sng">
                <a:solidFill>
                  <a:srgbClr val="695D46"/>
                </a:solidFill>
                <a:latin typeface="Open Sans"/>
                <a:ea typeface="Open Sans"/>
                <a:cs typeface="Open Sans"/>
                <a:sym typeface="Open Sans"/>
              </a:rPr>
              <a:t>1961</a:t>
            </a:r>
            <a:endParaRPr b="1" sz="1800">
              <a:latin typeface="Open Sans"/>
              <a:ea typeface="Open Sans"/>
              <a:cs typeface="Open Sans"/>
              <a:sym typeface="Open Sans"/>
            </a:endParaRPr>
          </a:p>
          <a:p>
            <a:pPr indent="-317500" lvl="1" marL="1371600" rtl="0" algn="l">
              <a:lnSpc>
                <a:spcPct val="100000"/>
              </a:lnSpc>
              <a:spcBef>
                <a:spcPts val="1000"/>
              </a:spcBef>
              <a:spcAft>
                <a:spcPts val="0"/>
              </a:spcAft>
              <a:buSzPts val="1400"/>
              <a:buFont typeface="Open Sans"/>
              <a:buChar char="○"/>
            </a:pPr>
            <a:r>
              <a:rPr i="1" lang="en-GB" sz="1400">
                <a:latin typeface="Open Sans"/>
                <a:ea typeface="Open Sans"/>
                <a:cs typeface="Open Sans"/>
                <a:sym typeface="Open Sans"/>
              </a:rPr>
              <a:t>Who was </a:t>
            </a:r>
            <a:r>
              <a:rPr b="1" i="1" lang="en-GB" sz="1400" u="sng">
                <a:latin typeface="Open Sans"/>
                <a:ea typeface="Open Sans"/>
                <a:cs typeface="Open Sans"/>
                <a:sym typeface="Open Sans"/>
              </a:rPr>
              <a:t>born</a:t>
            </a:r>
            <a:r>
              <a:rPr i="1" lang="en-GB" sz="1400">
                <a:latin typeface="Open Sans"/>
                <a:ea typeface="Open Sans"/>
                <a:cs typeface="Open Sans"/>
                <a:sym typeface="Open Sans"/>
              </a:rPr>
              <a:t>?  			</a:t>
            </a:r>
            <a:r>
              <a:rPr i="1" lang="en-GB" sz="1400" u="sng">
                <a:latin typeface="Open Sans"/>
                <a:ea typeface="Open Sans"/>
                <a:cs typeface="Open Sans"/>
                <a:sym typeface="Open Sans"/>
              </a:rPr>
              <a:t>Obama</a:t>
            </a:r>
            <a:endParaRPr i="1" sz="1400" u="sng">
              <a:latin typeface="Open Sans"/>
              <a:ea typeface="Open Sans"/>
              <a:cs typeface="Open Sans"/>
              <a:sym typeface="Open Sans"/>
            </a:endParaRPr>
          </a:p>
          <a:p>
            <a:pPr indent="-317500" lvl="1" marL="1371600" rtl="0" algn="l">
              <a:lnSpc>
                <a:spcPct val="100000"/>
              </a:lnSpc>
              <a:spcBef>
                <a:spcPts val="1000"/>
              </a:spcBef>
              <a:spcAft>
                <a:spcPts val="0"/>
              </a:spcAft>
              <a:buSzPts val="1400"/>
              <a:buFont typeface="Open Sans"/>
              <a:buChar char="○"/>
            </a:pPr>
            <a:r>
              <a:rPr i="1" lang="en-GB" sz="1400">
                <a:latin typeface="Open Sans"/>
                <a:ea typeface="Open Sans"/>
                <a:cs typeface="Open Sans"/>
                <a:sym typeface="Open Sans"/>
              </a:rPr>
              <a:t>Where was someone </a:t>
            </a:r>
            <a:r>
              <a:rPr b="1" i="1" lang="en-GB" sz="1400" u="sng">
                <a:latin typeface="Open Sans"/>
                <a:ea typeface="Open Sans"/>
                <a:cs typeface="Open Sans"/>
                <a:sym typeface="Open Sans"/>
              </a:rPr>
              <a:t>born</a:t>
            </a:r>
            <a:r>
              <a:rPr i="1" lang="en-GB" sz="1400">
                <a:latin typeface="Open Sans"/>
                <a:ea typeface="Open Sans"/>
                <a:cs typeface="Open Sans"/>
                <a:sym typeface="Open Sans"/>
              </a:rPr>
              <a:t>?   	</a:t>
            </a:r>
            <a:r>
              <a:rPr i="1" lang="en-GB" sz="1400" u="sng">
                <a:latin typeface="Open Sans"/>
                <a:ea typeface="Open Sans"/>
                <a:cs typeface="Open Sans"/>
                <a:sym typeface="Open Sans"/>
              </a:rPr>
              <a:t>Hawaii</a:t>
            </a:r>
            <a:endParaRPr i="1" sz="1400" u="sng">
              <a:latin typeface="Open Sans"/>
              <a:ea typeface="Open Sans"/>
              <a:cs typeface="Open Sans"/>
              <a:sym typeface="Open Sans"/>
            </a:endParaRPr>
          </a:p>
          <a:p>
            <a:pPr indent="-317500" lvl="1" marL="1371600" rtl="0" algn="l">
              <a:lnSpc>
                <a:spcPct val="100000"/>
              </a:lnSpc>
              <a:spcBef>
                <a:spcPts val="1000"/>
              </a:spcBef>
              <a:spcAft>
                <a:spcPts val="0"/>
              </a:spcAft>
              <a:buSzPts val="1400"/>
              <a:buFont typeface="Open Sans"/>
              <a:buChar char="○"/>
            </a:pPr>
            <a:r>
              <a:rPr i="1" lang="en-GB" sz="1400">
                <a:latin typeface="Open Sans"/>
                <a:ea typeface="Open Sans"/>
                <a:cs typeface="Open Sans"/>
                <a:sym typeface="Open Sans"/>
              </a:rPr>
              <a:t>When was someone </a:t>
            </a:r>
            <a:r>
              <a:rPr b="1" i="1" lang="en-GB" sz="1400" u="sng">
                <a:latin typeface="Open Sans"/>
                <a:ea typeface="Open Sans"/>
                <a:cs typeface="Open Sans"/>
                <a:sym typeface="Open Sans"/>
              </a:rPr>
              <a:t>born</a:t>
            </a:r>
            <a:r>
              <a:rPr i="1" lang="en-GB" sz="1400">
                <a:latin typeface="Open Sans"/>
                <a:ea typeface="Open Sans"/>
                <a:cs typeface="Open Sans"/>
                <a:sym typeface="Open Sans"/>
              </a:rPr>
              <a:t>?		</a:t>
            </a:r>
            <a:r>
              <a:rPr i="1" lang="en-GB" sz="1400" u="sng">
                <a:latin typeface="Open Sans"/>
                <a:ea typeface="Open Sans"/>
                <a:cs typeface="Open Sans"/>
                <a:sym typeface="Open Sans"/>
              </a:rPr>
              <a:t>1961</a:t>
            </a:r>
            <a:endParaRPr i="1" sz="1400" u="sng">
              <a:latin typeface="Open Sans"/>
              <a:ea typeface="Open Sans"/>
              <a:cs typeface="Open Sans"/>
              <a:sym typeface="Open Sans"/>
            </a:endParaRPr>
          </a:p>
          <a:p>
            <a:pPr indent="0" lvl="0" marL="0" rtl="0" algn="l">
              <a:lnSpc>
                <a:spcPct val="100000"/>
              </a:lnSpc>
              <a:spcBef>
                <a:spcPts val="1000"/>
              </a:spcBef>
              <a:spcAft>
                <a:spcPts val="0"/>
              </a:spcAft>
              <a:buNone/>
            </a:pPr>
            <a:r>
              <a:rPr i="1" lang="en-GB" sz="1400">
                <a:latin typeface="Open Sans"/>
                <a:ea typeface="Open Sans"/>
                <a:cs typeface="Open Sans"/>
                <a:sym typeface="Open Sans"/>
              </a:rPr>
              <a:t>	          </a:t>
            </a:r>
            <a:r>
              <a:rPr i="1" lang="en-GB" sz="1400">
                <a:solidFill>
                  <a:srgbClr val="E69138"/>
                </a:solidFill>
                <a:latin typeface="Open Sans"/>
                <a:ea typeface="Open Sans"/>
                <a:cs typeface="Open Sans"/>
                <a:sym typeface="Open Sans"/>
              </a:rPr>
              <a:t>The three question-answer pairs capture the sentence meaning!</a:t>
            </a:r>
            <a:br>
              <a:rPr i="1" lang="en-GB" sz="1400">
                <a:latin typeface="Open Sans"/>
                <a:ea typeface="Open Sans"/>
                <a:cs typeface="Open Sans"/>
                <a:sym typeface="Open Sans"/>
              </a:rPr>
            </a:br>
            <a:br>
              <a:rPr i="1" lang="en-GB" sz="1400">
                <a:latin typeface="Open Sans"/>
                <a:ea typeface="Open Sans"/>
                <a:cs typeface="Open Sans"/>
                <a:sym typeface="Open Sans"/>
              </a:rPr>
            </a:br>
            <a:r>
              <a:rPr i="1" lang="en-GB" sz="1400">
                <a:latin typeface="Open Sans"/>
                <a:ea typeface="Open Sans"/>
                <a:cs typeface="Open Sans"/>
                <a:sym typeface="Open Sans"/>
              </a:rPr>
              <a:t>                    </a:t>
            </a:r>
            <a:r>
              <a:rPr lang="en-GB" sz="1400">
                <a:latin typeface="Open Sans"/>
                <a:ea typeface="Open Sans"/>
                <a:cs typeface="Open Sans"/>
                <a:sym typeface="Open Sans"/>
              </a:rPr>
              <a:t>Note: also reducible to Open-IE </a:t>
            </a:r>
            <a:r>
              <a:rPr i="1" lang="en-GB" sz="1200">
                <a:latin typeface="Open Sans"/>
                <a:ea typeface="Open Sans"/>
                <a:cs typeface="Open Sans"/>
                <a:sym typeface="Open Sans"/>
              </a:rPr>
              <a:t>(Stanvosky and Dagan, 2016)</a:t>
            </a:r>
            <a:endParaRPr i="1" sz="1200">
              <a:latin typeface="Open Sans"/>
              <a:ea typeface="Open Sans"/>
              <a:cs typeface="Open Sans"/>
              <a:sym typeface="Open Sans"/>
            </a:endParaRPr>
          </a:p>
          <a:p>
            <a:pPr indent="0" lvl="0" marL="0" rtl="0" algn="l">
              <a:lnSpc>
                <a:spcPct val="100000"/>
              </a:lnSpc>
              <a:spcBef>
                <a:spcPts val="1000"/>
              </a:spcBef>
              <a:spcAft>
                <a:spcPts val="0"/>
              </a:spcAft>
              <a:buNone/>
            </a:pPr>
            <a:r>
              <a:t/>
            </a:r>
            <a:endParaRPr sz="1200"/>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6" name="Shape 1076"/>
        <p:cNvGrpSpPr/>
        <p:nvPr/>
      </p:nvGrpSpPr>
      <p:grpSpPr>
        <a:xfrm>
          <a:off x="0" y="0"/>
          <a:ext cx="0" cy="0"/>
          <a:chOff x="0" y="0"/>
          <a:chExt cx="0" cy="0"/>
        </a:xfrm>
      </p:grpSpPr>
      <p:sp>
        <p:nvSpPr>
          <p:cNvPr id="1077" name="Google Shape;1077;p14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Extending QA-SRL to “QA-Sem” </a:t>
            </a:r>
            <a:r>
              <a:rPr lang="en-GB" sz="2200"/>
              <a:t>(Dagan’s group &amp; colleagues)</a:t>
            </a:r>
            <a:endParaRPr sz="2200"/>
          </a:p>
        </p:txBody>
      </p:sp>
      <p:sp>
        <p:nvSpPr>
          <p:cNvPr id="1078" name="Google Shape;1078;p140"/>
          <p:cNvSpPr txBox="1"/>
          <p:nvPr>
            <p:ph idx="1" type="body"/>
          </p:nvPr>
        </p:nvSpPr>
        <p:spPr>
          <a:xfrm>
            <a:off x="311700" y="1152475"/>
            <a:ext cx="8520600" cy="35988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GB" sz="2200"/>
              <a:t>QANom - </a:t>
            </a:r>
            <a:r>
              <a:rPr lang="en-GB" sz="2200">
                <a:solidFill>
                  <a:schemeClr val="dk1"/>
                </a:solidFill>
              </a:rPr>
              <a:t>verbal nominalizations </a:t>
            </a:r>
            <a:r>
              <a:rPr i="1" lang="en-GB" sz="1600">
                <a:solidFill>
                  <a:schemeClr val="dk1"/>
                </a:solidFill>
              </a:rPr>
              <a:t>(Klein et. al., COLING 2020)</a:t>
            </a:r>
            <a:endParaRPr sz="2200"/>
          </a:p>
          <a:p>
            <a:pPr indent="-342900" lvl="1" marL="914400" rtl="0" algn="l">
              <a:spcBef>
                <a:spcPts val="0"/>
              </a:spcBef>
              <a:spcAft>
                <a:spcPts val="0"/>
              </a:spcAft>
              <a:buSzPts val="1800"/>
              <a:buChar char="○"/>
            </a:pPr>
            <a:r>
              <a:rPr i="1" lang="en-GB" sz="1800"/>
              <a:t>Google’s </a:t>
            </a:r>
            <a:r>
              <a:rPr i="1" lang="en-GB" sz="1800" u="sng"/>
              <a:t>acquisition </a:t>
            </a:r>
            <a:r>
              <a:rPr i="1" lang="en-GB" sz="1800"/>
              <a:t>of Waze  </a:t>
            </a:r>
            <a:r>
              <a:rPr lang="en-GB" sz="1800"/>
              <a:t>(Who acquired? What was acquired?)</a:t>
            </a:r>
            <a:endParaRPr sz="1800"/>
          </a:p>
          <a:p>
            <a:pPr indent="-381000" lvl="0" marL="457200" rtl="0" algn="l">
              <a:spcBef>
                <a:spcPts val="0"/>
              </a:spcBef>
              <a:spcAft>
                <a:spcPts val="0"/>
              </a:spcAft>
              <a:buSzPts val="2400"/>
              <a:buChar char="●"/>
            </a:pPr>
            <a:r>
              <a:rPr lang="en-GB" sz="2200"/>
              <a:t>QA-Noun - noun-focused relations </a:t>
            </a:r>
            <a:r>
              <a:rPr i="1" lang="en-GB" sz="1600">
                <a:solidFill>
                  <a:schemeClr val="dk1"/>
                </a:solidFill>
              </a:rPr>
              <a:t>(ongoing)</a:t>
            </a:r>
            <a:endParaRPr sz="2200"/>
          </a:p>
          <a:p>
            <a:pPr indent="-342900" lvl="1" marL="914400" rtl="0" algn="l">
              <a:spcBef>
                <a:spcPts val="0"/>
              </a:spcBef>
              <a:spcAft>
                <a:spcPts val="0"/>
              </a:spcAft>
              <a:buSzPts val="1800"/>
              <a:buChar char="○"/>
            </a:pPr>
            <a:r>
              <a:rPr i="1" lang="en-GB" sz="1800"/>
              <a:t>John’s unusual five feet </a:t>
            </a:r>
            <a:r>
              <a:rPr i="1" lang="en-GB" sz="1800" u="sng"/>
              <a:t>height</a:t>
            </a:r>
            <a:r>
              <a:rPr i="1" lang="en-GB" sz="1800"/>
              <a:t> </a:t>
            </a:r>
            <a:r>
              <a:rPr lang="en-GB" sz="1800"/>
              <a:t>  (Whose height? What height?)</a:t>
            </a:r>
            <a:endParaRPr sz="1800"/>
          </a:p>
          <a:p>
            <a:pPr indent="-381000" lvl="0" marL="457200" rtl="0" algn="l">
              <a:spcBef>
                <a:spcPts val="0"/>
              </a:spcBef>
              <a:spcAft>
                <a:spcPts val="0"/>
              </a:spcAft>
              <a:buSzPts val="2400"/>
              <a:buChar char="●"/>
            </a:pPr>
            <a:r>
              <a:rPr lang="en-GB" sz="2200"/>
              <a:t>QA-Adj - adjective-focused relations </a:t>
            </a:r>
            <a:r>
              <a:rPr i="1" lang="en-GB" sz="1600">
                <a:solidFill>
                  <a:schemeClr val="dk1"/>
                </a:solidFill>
              </a:rPr>
              <a:t>(ongoing)</a:t>
            </a:r>
            <a:endParaRPr sz="2200"/>
          </a:p>
          <a:p>
            <a:pPr indent="-342900" lvl="1" marL="914400" rtl="0" algn="l">
              <a:spcBef>
                <a:spcPts val="0"/>
              </a:spcBef>
              <a:spcAft>
                <a:spcPts val="0"/>
              </a:spcAft>
              <a:buSzPts val="1800"/>
              <a:buChar char="○"/>
            </a:pPr>
            <a:r>
              <a:rPr i="1" lang="en-GB" sz="1800"/>
              <a:t>Luke is </a:t>
            </a:r>
            <a:r>
              <a:rPr i="1" lang="en-GB" sz="1800" u="sng"/>
              <a:t>good</a:t>
            </a:r>
            <a:r>
              <a:rPr i="1" lang="en-GB" sz="1800"/>
              <a:t> at basketball for his age </a:t>
            </a:r>
            <a:r>
              <a:rPr lang="en-GB" sz="1800"/>
              <a:t> (Who? What at? Compared to?)</a:t>
            </a:r>
            <a:endParaRPr sz="1800"/>
          </a:p>
          <a:p>
            <a:pPr indent="-381000" lvl="0" marL="457200" rtl="0" algn="l">
              <a:spcBef>
                <a:spcPts val="0"/>
              </a:spcBef>
              <a:spcAft>
                <a:spcPts val="0"/>
              </a:spcAft>
              <a:buSzPts val="2400"/>
              <a:buChar char="●"/>
            </a:pPr>
            <a:r>
              <a:rPr lang="en-GB" sz="2200"/>
              <a:t>QA-Discourse - discourse-based relations </a:t>
            </a:r>
            <a:r>
              <a:rPr i="1" lang="en-GB" sz="1600">
                <a:solidFill>
                  <a:schemeClr val="dk1"/>
                </a:solidFill>
              </a:rPr>
              <a:t>(Pyatkin et. al., EMNLP 2020)</a:t>
            </a:r>
            <a:endParaRPr sz="2200"/>
          </a:p>
          <a:p>
            <a:pPr indent="-342900" lvl="1" marL="914400" rtl="0" algn="l">
              <a:spcBef>
                <a:spcPts val="0"/>
              </a:spcBef>
              <a:spcAft>
                <a:spcPts val="0"/>
              </a:spcAft>
              <a:buSzPts val="1800"/>
              <a:buChar char="○"/>
            </a:pPr>
            <a:r>
              <a:rPr i="1" lang="en-GB" sz="1800"/>
              <a:t>The new regulations spurred demonstrations</a:t>
            </a:r>
            <a:r>
              <a:rPr lang="en-GB" sz="1800"/>
              <a:t>  (What caused demonstrations?)</a:t>
            </a:r>
            <a:endParaRPr sz="1800"/>
          </a:p>
          <a:p>
            <a:pPr indent="0" lvl="0" marL="0" rtl="0" algn="l">
              <a:spcBef>
                <a:spcPts val="1600"/>
              </a:spcBef>
              <a:spcAft>
                <a:spcPts val="0"/>
              </a:spcAft>
              <a:buNone/>
            </a:pPr>
            <a:r>
              <a:rPr b="1" i="1" lang="en-GB" sz="2200">
                <a:solidFill>
                  <a:srgbClr val="E69138"/>
                </a:solidFill>
              </a:rPr>
              <a:t>⇒ </a:t>
            </a:r>
            <a:r>
              <a:rPr i="1" lang="en-GB" sz="2200">
                <a:solidFill>
                  <a:srgbClr val="E69138"/>
                </a:solidFill>
              </a:rPr>
              <a:t>Goal: represent “all” text information by decomposition to Q-A pairs</a:t>
            </a:r>
            <a:endParaRPr i="1" sz="2200">
              <a:solidFill>
                <a:srgbClr val="E69138"/>
              </a:solidFill>
            </a:endParaRPr>
          </a:p>
          <a:p>
            <a:pPr indent="0" lvl="0" marL="0" rtl="0" algn="l">
              <a:spcBef>
                <a:spcPts val="1600"/>
              </a:spcBef>
              <a:spcAft>
                <a:spcPts val="1600"/>
              </a:spcAft>
              <a:buNone/>
            </a:pPr>
            <a:r>
              <a:t/>
            </a:r>
            <a:endParaRPr sz="1800"/>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2" name="Shape 1082"/>
        <p:cNvGrpSpPr/>
        <p:nvPr/>
      </p:nvGrpSpPr>
      <p:grpSpPr>
        <a:xfrm>
          <a:off x="0" y="0"/>
          <a:ext cx="0" cy="0"/>
          <a:chOff x="0" y="0"/>
          <a:chExt cx="0" cy="0"/>
        </a:xfrm>
      </p:grpSpPr>
      <p:sp>
        <p:nvSpPr>
          <p:cNvPr id="1083" name="Google Shape;1083;p14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QA-based Cross-document Information Alignment</a:t>
            </a:r>
            <a:endParaRPr/>
          </a:p>
        </p:txBody>
      </p:sp>
      <p:sp>
        <p:nvSpPr>
          <p:cNvPr id="1084" name="Google Shape;1084;p141"/>
          <p:cNvSpPr txBox="1"/>
          <p:nvPr>
            <p:ph idx="1" type="body"/>
          </p:nvPr>
        </p:nvSpPr>
        <p:spPr>
          <a:xfrm>
            <a:off x="159300" y="1155350"/>
            <a:ext cx="8520600" cy="34164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GB"/>
              <a:t>Entity &amp; event </a:t>
            </a:r>
            <a:r>
              <a:rPr lang="en-GB"/>
              <a:t>coref </a:t>
            </a:r>
            <a:endParaRPr/>
          </a:p>
          <a:p>
            <a:pPr indent="0" lvl="0" marL="914400" rtl="0" algn="l">
              <a:spcBef>
                <a:spcPts val="1600"/>
              </a:spcBef>
              <a:spcAft>
                <a:spcPts val="0"/>
              </a:spcAft>
              <a:buNone/>
            </a:pPr>
            <a:r>
              <a:t/>
            </a:r>
            <a:endParaRPr/>
          </a:p>
          <a:p>
            <a:pPr indent="0" lvl="0" marL="914400" rtl="0" algn="l">
              <a:spcBef>
                <a:spcPts val="1600"/>
              </a:spcBef>
              <a:spcAft>
                <a:spcPts val="0"/>
              </a:spcAft>
              <a:buNone/>
            </a:pPr>
            <a:r>
              <a:t/>
            </a:r>
            <a:endParaRPr/>
          </a:p>
          <a:p>
            <a:pPr indent="0" lvl="0" marL="457200" rtl="0" algn="l">
              <a:spcBef>
                <a:spcPts val="1600"/>
              </a:spcBef>
              <a:spcAft>
                <a:spcPts val="1600"/>
              </a:spcAft>
              <a:buNone/>
            </a:pPr>
            <a:r>
              <a:t/>
            </a:r>
            <a:endParaRPr/>
          </a:p>
        </p:txBody>
      </p:sp>
      <p:sp>
        <p:nvSpPr>
          <p:cNvPr id="1085" name="Google Shape;1085;p141"/>
          <p:cNvSpPr txBox="1"/>
          <p:nvPr/>
        </p:nvSpPr>
        <p:spPr>
          <a:xfrm>
            <a:off x="4624950" y="1155350"/>
            <a:ext cx="4590600" cy="42360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chemeClr val="dk1"/>
              </a:buClr>
              <a:buSzPts val="1800"/>
              <a:buFont typeface="Cambria"/>
              <a:buAutoNum type="alphaUcPeriod"/>
            </a:pPr>
            <a:r>
              <a:rPr i="1" lang="en-GB" sz="1800">
                <a:solidFill>
                  <a:schemeClr val="dk1"/>
                </a:solidFill>
                <a:highlight>
                  <a:srgbClr val="EFEFEF"/>
                </a:highlight>
                <a:latin typeface="Cambria"/>
                <a:ea typeface="Cambria"/>
                <a:cs typeface="Cambria"/>
                <a:sym typeface="Cambria"/>
              </a:rPr>
              <a:t>Iranian </a:t>
            </a:r>
            <a:r>
              <a:rPr i="1" lang="en-GB" sz="1800">
                <a:solidFill>
                  <a:srgbClr val="A64D79"/>
                </a:solidFill>
                <a:highlight>
                  <a:srgbClr val="EFEFEF"/>
                </a:highlight>
                <a:latin typeface="Cambria"/>
                <a:ea typeface="Cambria"/>
                <a:cs typeface="Cambria"/>
                <a:sym typeface="Cambria"/>
              </a:rPr>
              <a:t>boats </a:t>
            </a:r>
            <a:r>
              <a:rPr b="1" i="1" lang="en-GB" sz="1800">
                <a:solidFill>
                  <a:schemeClr val="dk1"/>
                </a:solidFill>
                <a:highlight>
                  <a:srgbClr val="EFEFEF"/>
                </a:highlight>
                <a:latin typeface="Cambria"/>
                <a:ea typeface="Cambria"/>
                <a:cs typeface="Cambria"/>
                <a:sym typeface="Cambria"/>
              </a:rPr>
              <a:t>attempt </a:t>
            </a:r>
            <a:r>
              <a:rPr i="1" lang="en-GB" sz="1800">
                <a:solidFill>
                  <a:schemeClr val="dk1"/>
                </a:solidFill>
                <a:highlight>
                  <a:srgbClr val="EFEFEF"/>
                </a:highlight>
                <a:latin typeface="Cambria"/>
                <a:ea typeface="Cambria"/>
                <a:cs typeface="Cambria"/>
                <a:sym typeface="Cambria"/>
              </a:rPr>
              <a:t>to </a:t>
            </a:r>
            <a:r>
              <a:rPr b="1" i="1" lang="en-GB" sz="1800">
                <a:solidFill>
                  <a:schemeClr val="dk1"/>
                </a:solidFill>
                <a:highlight>
                  <a:srgbClr val="EFEFEF"/>
                </a:highlight>
                <a:latin typeface="Cambria"/>
                <a:ea typeface="Cambria"/>
                <a:cs typeface="Cambria"/>
                <a:sym typeface="Cambria"/>
              </a:rPr>
              <a:t>intercept </a:t>
            </a:r>
            <a:r>
              <a:rPr i="1" lang="en-GB" sz="1800">
                <a:solidFill>
                  <a:schemeClr val="dk1"/>
                </a:solidFill>
                <a:highlight>
                  <a:srgbClr val="EFEFEF"/>
                </a:highlight>
                <a:latin typeface="Cambria"/>
                <a:ea typeface="Cambria"/>
                <a:cs typeface="Cambria"/>
                <a:sym typeface="Cambria"/>
              </a:rPr>
              <a:t>British oil </a:t>
            </a:r>
            <a:r>
              <a:rPr i="1" lang="en-GB" sz="1800">
                <a:solidFill>
                  <a:srgbClr val="45818E"/>
                </a:solidFill>
                <a:highlight>
                  <a:srgbClr val="EFEFEF"/>
                </a:highlight>
                <a:latin typeface="Cambria"/>
                <a:ea typeface="Cambria"/>
                <a:cs typeface="Cambria"/>
                <a:sym typeface="Cambria"/>
              </a:rPr>
              <a:t>tanker</a:t>
            </a:r>
            <a:endParaRPr i="1" sz="1800">
              <a:solidFill>
                <a:srgbClr val="45818E"/>
              </a:solidFill>
              <a:highlight>
                <a:srgbClr val="EFEFEF"/>
              </a:highlight>
              <a:latin typeface="Cambria"/>
              <a:ea typeface="Cambria"/>
              <a:cs typeface="Cambria"/>
              <a:sym typeface="Cambria"/>
            </a:endParaRPr>
          </a:p>
          <a:p>
            <a:pPr indent="-323850" lvl="1" marL="914400" rtl="0" algn="l">
              <a:lnSpc>
                <a:spcPct val="115000"/>
              </a:lnSpc>
              <a:spcBef>
                <a:spcPts val="0"/>
              </a:spcBef>
              <a:spcAft>
                <a:spcPts val="0"/>
              </a:spcAft>
              <a:buClr>
                <a:schemeClr val="dk1"/>
              </a:buClr>
              <a:buSzPts val="1500"/>
              <a:buFont typeface="Cambria"/>
              <a:buChar char="○"/>
            </a:pPr>
            <a:r>
              <a:rPr lang="en-GB" sz="1500">
                <a:solidFill>
                  <a:schemeClr val="dk1"/>
                </a:solidFill>
                <a:latin typeface="Cambria"/>
                <a:ea typeface="Cambria"/>
                <a:cs typeface="Cambria"/>
                <a:sym typeface="Cambria"/>
              </a:rPr>
              <a:t>who </a:t>
            </a:r>
            <a:r>
              <a:rPr b="1" lang="en-GB" sz="1500">
                <a:solidFill>
                  <a:schemeClr val="dk1"/>
                </a:solidFill>
                <a:latin typeface="Cambria"/>
                <a:ea typeface="Cambria"/>
                <a:cs typeface="Cambria"/>
                <a:sym typeface="Cambria"/>
              </a:rPr>
              <a:t>attempts </a:t>
            </a:r>
            <a:r>
              <a:rPr lang="en-GB" sz="1500">
                <a:solidFill>
                  <a:schemeClr val="dk1"/>
                </a:solidFill>
                <a:latin typeface="Cambria"/>
                <a:ea typeface="Cambria"/>
                <a:cs typeface="Cambria"/>
                <a:sym typeface="Cambria"/>
              </a:rPr>
              <a:t>to do something?      </a:t>
            </a:r>
            <a:r>
              <a:rPr lang="en-GB" sz="1500">
                <a:solidFill>
                  <a:srgbClr val="A64D79"/>
                </a:solidFill>
                <a:latin typeface="Cambria"/>
                <a:ea typeface="Cambria"/>
                <a:cs typeface="Cambria"/>
                <a:sym typeface="Cambria"/>
              </a:rPr>
              <a:t>boats</a:t>
            </a:r>
            <a:endParaRPr sz="1500">
              <a:solidFill>
                <a:schemeClr val="dk1"/>
              </a:solidFill>
              <a:latin typeface="Cambria"/>
              <a:ea typeface="Cambria"/>
              <a:cs typeface="Cambria"/>
              <a:sym typeface="Cambria"/>
            </a:endParaRPr>
          </a:p>
          <a:p>
            <a:pPr indent="-323850" lvl="1" marL="914400" rtl="0" algn="l">
              <a:lnSpc>
                <a:spcPct val="115000"/>
              </a:lnSpc>
              <a:spcBef>
                <a:spcPts val="0"/>
              </a:spcBef>
              <a:spcAft>
                <a:spcPts val="0"/>
              </a:spcAft>
              <a:buClr>
                <a:schemeClr val="dk1"/>
              </a:buClr>
              <a:buSzPts val="1500"/>
              <a:buFont typeface="Cambria"/>
              <a:buChar char="○"/>
            </a:pPr>
            <a:r>
              <a:rPr lang="en-GB" sz="1500">
                <a:solidFill>
                  <a:schemeClr val="dk1"/>
                </a:solidFill>
                <a:latin typeface="Cambria"/>
                <a:ea typeface="Cambria"/>
                <a:cs typeface="Cambria"/>
                <a:sym typeface="Cambria"/>
              </a:rPr>
              <a:t>what does someone </a:t>
            </a:r>
            <a:r>
              <a:rPr b="1" lang="en-GB" sz="1500">
                <a:solidFill>
                  <a:schemeClr val="dk1"/>
                </a:solidFill>
                <a:latin typeface="Cambria"/>
                <a:ea typeface="Cambria"/>
                <a:cs typeface="Cambria"/>
                <a:sym typeface="Cambria"/>
              </a:rPr>
              <a:t>attempt</a:t>
            </a:r>
            <a:r>
              <a:rPr lang="en-GB" sz="1500">
                <a:solidFill>
                  <a:schemeClr val="dk1"/>
                </a:solidFill>
                <a:latin typeface="Cambria"/>
                <a:ea typeface="Cambria"/>
                <a:cs typeface="Cambria"/>
                <a:sym typeface="Cambria"/>
              </a:rPr>
              <a:t>?     intercept</a:t>
            </a:r>
            <a:endParaRPr sz="1500">
              <a:solidFill>
                <a:schemeClr val="dk1"/>
              </a:solidFill>
              <a:latin typeface="Cambria"/>
              <a:ea typeface="Cambria"/>
              <a:cs typeface="Cambria"/>
              <a:sym typeface="Cambria"/>
            </a:endParaRPr>
          </a:p>
          <a:p>
            <a:pPr indent="-323850" lvl="1" marL="914400" rtl="0" algn="l">
              <a:lnSpc>
                <a:spcPct val="115000"/>
              </a:lnSpc>
              <a:spcBef>
                <a:spcPts val="0"/>
              </a:spcBef>
              <a:spcAft>
                <a:spcPts val="0"/>
              </a:spcAft>
              <a:buClr>
                <a:schemeClr val="dk1"/>
              </a:buClr>
              <a:buSzPts val="1500"/>
              <a:buFont typeface="Cambria"/>
              <a:buChar char="○"/>
            </a:pPr>
            <a:r>
              <a:rPr lang="en-GB" sz="1500">
                <a:solidFill>
                  <a:schemeClr val="dk1"/>
                </a:solidFill>
                <a:latin typeface="Cambria"/>
                <a:ea typeface="Cambria"/>
                <a:cs typeface="Cambria"/>
                <a:sym typeface="Cambria"/>
              </a:rPr>
              <a:t>who may </a:t>
            </a:r>
            <a:r>
              <a:rPr b="1" lang="en-GB" sz="1500">
                <a:solidFill>
                  <a:schemeClr val="dk1"/>
                </a:solidFill>
                <a:latin typeface="Cambria"/>
                <a:ea typeface="Cambria"/>
                <a:cs typeface="Cambria"/>
                <a:sym typeface="Cambria"/>
              </a:rPr>
              <a:t>intercept </a:t>
            </a:r>
            <a:r>
              <a:rPr lang="en-GB" sz="1500">
                <a:solidFill>
                  <a:schemeClr val="dk1"/>
                </a:solidFill>
                <a:latin typeface="Cambria"/>
                <a:ea typeface="Cambria"/>
                <a:cs typeface="Cambria"/>
                <a:sym typeface="Cambria"/>
              </a:rPr>
              <a:t>something?      </a:t>
            </a:r>
            <a:r>
              <a:rPr lang="en-GB" sz="1500">
                <a:solidFill>
                  <a:srgbClr val="A64D79"/>
                </a:solidFill>
                <a:latin typeface="Cambria"/>
                <a:ea typeface="Cambria"/>
                <a:cs typeface="Cambria"/>
                <a:sym typeface="Cambria"/>
              </a:rPr>
              <a:t>boats</a:t>
            </a:r>
            <a:endParaRPr sz="1500">
              <a:solidFill>
                <a:schemeClr val="dk1"/>
              </a:solidFill>
              <a:latin typeface="Cambria"/>
              <a:ea typeface="Cambria"/>
              <a:cs typeface="Cambria"/>
              <a:sym typeface="Cambria"/>
            </a:endParaRPr>
          </a:p>
          <a:p>
            <a:pPr indent="-323850" lvl="1" marL="914400" rtl="0" algn="l">
              <a:lnSpc>
                <a:spcPct val="115000"/>
              </a:lnSpc>
              <a:spcBef>
                <a:spcPts val="0"/>
              </a:spcBef>
              <a:spcAft>
                <a:spcPts val="0"/>
              </a:spcAft>
              <a:buClr>
                <a:srgbClr val="6D9EEB"/>
              </a:buClr>
              <a:buSzPts val="1500"/>
              <a:buFont typeface="Cambria"/>
              <a:buChar char="○"/>
            </a:pPr>
            <a:r>
              <a:rPr lang="en-GB" sz="1500">
                <a:solidFill>
                  <a:schemeClr val="dk1"/>
                </a:solidFill>
                <a:latin typeface="Cambria"/>
                <a:ea typeface="Cambria"/>
                <a:cs typeface="Cambria"/>
                <a:sym typeface="Cambria"/>
              </a:rPr>
              <a:t>what may someone </a:t>
            </a:r>
            <a:r>
              <a:rPr b="1" lang="en-GB" sz="1500">
                <a:solidFill>
                  <a:schemeClr val="dk1"/>
                </a:solidFill>
                <a:latin typeface="Cambria"/>
                <a:ea typeface="Cambria"/>
                <a:cs typeface="Cambria"/>
                <a:sym typeface="Cambria"/>
              </a:rPr>
              <a:t>intercept</a:t>
            </a:r>
            <a:r>
              <a:rPr lang="en-GB" sz="1500">
                <a:solidFill>
                  <a:schemeClr val="dk1"/>
                </a:solidFill>
                <a:latin typeface="Cambria"/>
                <a:ea typeface="Cambria"/>
                <a:cs typeface="Cambria"/>
                <a:sym typeface="Cambria"/>
              </a:rPr>
              <a:t>?      </a:t>
            </a:r>
            <a:r>
              <a:rPr lang="en-GB" sz="1500">
                <a:solidFill>
                  <a:srgbClr val="45818E"/>
                </a:solidFill>
                <a:latin typeface="Cambria"/>
                <a:ea typeface="Cambria"/>
                <a:cs typeface="Cambria"/>
                <a:sym typeface="Cambria"/>
              </a:rPr>
              <a:t>tanker</a:t>
            </a:r>
            <a:endParaRPr sz="1500">
              <a:solidFill>
                <a:schemeClr val="dk1"/>
              </a:solidFill>
              <a:latin typeface="Cambria"/>
              <a:ea typeface="Cambria"/>
              <a:cs typeface="Cambria"/>
              <a:sym typeface="Cambria"/>
            </a:endParaRPr>
          </a:p>
          <a:p>
            <a:pPr indent="-323850" lvl="1" marL="914400" rtl="0" algn="l">
              <a:lnSpc>
                <a:spcPct val="115000"/>
              </a:lnSpc>
              <a:spcBef>
                <a:spcPts val="0"/>
              </a:spcBef>
              <a:spcAft>
                <a:spcPts val="0"/>
              </a:spcAft>
              <a:buClr>
                <a:schemeClr val="dk1"/>
              </a:buClr>
              <a:buSzPts val="1500"/>
              <a:buFont typeface="Cambria"/>
              <a:buChar char="○"/>
            </a:pPr>
            <a:r>
              <a:rPr lang="en-GB" sz="1500">
                <a:solidFill>
                  <a:schemeClr val="dk1"/>
                </a:solidFill>
                <a:latin typeface="Cambria"/>
                <a:ea typeface="Cambria"/>
                <a:cs typeface="Cambria"/>
                <a:sym typeface="Cambria"/>
              </a:rPr>
              <a:t>…</a:t>
            </a:r>
            <a:br>
              <a:rPr lang="en-GB" sz="1500">
                <a:solidFill>
                  <a:schemeClr val="dk1"/>
                </a:solidFill>
                <a:latin typeface="Cambria"/>
                <a:ea typeface="Cambria"/>
                <a:cs typeface="Cambria"/>
                <a:sym typeface="Cambria"/>
              </a:rPr>
            </a:br>
            <a:endParaRPr sz="1800">
              <a:solidFill>
                <a:schemeClr val="dk1"/>
              </a:solidFill>
              <a:latin typeface="Cambria"/>
              <a:ea typeface="Cambria"/>
              <a:cs typeface="Cambria"/>
              <a:sym typeface="Cambria"/>
            </a:endParaRPr>
          </a:p>
          <a:p>
            <a:pPr indent="-342900" lvl="0" marL="457200" rtl="0" algn="l">
              <a:lnSpc>
                <a:spcPct val="115000"/>
              </a:lnSpc>
              <a:spcBef>
                <a:spcPts val="0"/>
              </a:spcBef>
              <a:spcAft>
                <a:spcPts val="0"/>
              </a:spcAft>
              <a:buClr>
                <a:schemeClr val="dk1"/>
              </a:buClr>
              <a:buSzPts val="1800"/>
              <a:buFont typeface="Cambria"/>
              <a:buAutoNum type="alphaUcPeriod"/>
            </a:pPr>
            <a:r>
              <a:rPr i="1" lang="en-GB" sz="1800">
                <a:solidFill>
                  <a:schemeClr val="dk1"/>
                </a:solidFill>
                <a:highlight>
                  <a:srgbClr val="EFEFEF"/>
                </a:highlight>
                <a:latin typeface="Cambria"/>
                <a:ea typeface="Cambria"/>
                <a:cs typeface="Cambria"/>
                <a:sym typeface="Cambria"/>
              </a:rPr>
              <a:t>British Navy thwarts an </a:t>
            </a:r>
            <a:r>
              <a:rPr b="1" i="1" lang="en-GB" sz="1800">
                <a:solidFill>
                  <a:schemeClr val="dk1"/>
                </a:solidFill>
                <a:highlight>
                  <a:srgbClr val="EFEFEF"/>
                </a:highlight>
                <a:latin typeface="Cambria"/>
                <a:ea typeface="Cambria"/>
                <a:cs typeface="Cambria"/>
                <a:sym typeface="Cambria"/>
              </a:rPr>
              <a:t>attack </a:t>
            </a:r>
            <a:r>
              <a:rPr i="1" lang="en-GB" sz="1800">
                <a:solidFill>
                  <a:schemeClr val="dk1"/>
                </a:solidFill>
                <a:highlight>
                  <a:srgbClr val="EFEFEF"/>
                </a:highlight>
                <a:latin typeface="Cambria"/>
                <a:ea typeface="Cambria"/>
                <a:cs typeface="Cambria"/>
                <a:sym typeface="Cambria"/>
              </a:rPr>
              <a:t>of Iranian </a:t>
            </a:r>
            <a:r>
              <a:rPr i="1" lang="en-GB" sz="1800">
                <a:solidFill>
                  <a:srgbClr val="A64D79"/>
                </a:solidFill>
                <a:highlight>
                  <a:srgbClr val="EFEFEF"/>
                </a:highlight>
                <a:latin typeface="Cambria"/>
                <a:ea typeface="Cambria"/>
                <a:cs typeface="Cambria"/>
                <a:sym typeface="Cambria"/>
              </a:rPr>
              <a:t>vessels </a:t>
            </a:r>
            <a:r>
              <a:rPr i="1" lang="en-GB" sz="1800">
                <a:solidFill>
                  <a:schemeClr val="dk1"/>
                </a:solidFill>
                <a:highlight>
                  <a:srgbClr val="EFEFEF"/>
                </a:highlight>
                <a:latin typeface="Cambria"/>
                <a:ea typeface="Cambria"/>
                <a:cs typeface="Cambria"/>
                <a:sym typeface="Cambria"/>
              </a:rPr>
              <a:t>on its </a:t>
            </a:r>
            <a:r>
              <a:rPr i="1" lang="en-GB" sz="1800">
                <a:solidFill>
                  <a:srgbClr val="45818E"/>
                </a:solidFill>
                <a:highlight>
                  <a:srgbClr val="EFEFEF"/>
                </a:highlight>
                <a:latin typeface="Cambria"/>
                <a:ea typeface="Cambria"/>
                <a:cs typeface="Cambria"/>
                <a:sym typeface="Cambria"/>
              </a:rPr>
              <a:t>tanker</a:t>
            </a:r>
            <a:endParaRPr i="1" sz="1800" u="sng">
              <a:solidFill>
                <a:srgbClr val="45818E"/>
              </a:solidFill>
              <a:highlight>
                <a:srgbClr val="EFEFEF"/>
              </a:highlight>
              <a:latin typeface="Cambria"/>
              <a:ea typeface="Cambria"/>
              <a:cs typeface="Cambria"/>
              <a:sym typeface="Cambria"/>
            </a:endParaRPr>
          </a:p>
          <a:p>
            <a:pPr indent="-323850" lvl="1" marL="914400" rtl="0" algn="l">
              <a:lnSpc>
                <a:spcPct val="115000"/>
              </a:lnSpc>
              <a:spcBef>
                <a:spcPts val="0"/>
              </a:spcBef>
              <a:spcAft>
                <a:spcPts val="0"/>
              </a:spcAft>
              <a:buClr>
                <a:schemeClr val="dk1"/>
              </a:buClr>
              <a:buSzPts val="1500"/>
              <a:buFont typeface="Cambria"/>
              <a:buChar char="○"/>
            </a:pPr>
            <a:r>
              <a:rPr lang="en-GB" sz="1500">
                <a:solidFill>
                  <a:schemeClr val="dk1"/>
                </a:solidFill>
                <a:latin typeface="Cambria"/>
                <a:ea typeface="Cambria"/>
                <a:cs typeface="Cambria"/>
                <a:sym typeface="Cambria"/>
              </a:rPr>
              <a:t>who </a:t>
            </a:r>
            <a:r>
              <a:rPr b="1" lang="en-GB" sz="1500">
                <a:solidFill>
                  <a:schemeClr val="dk1"/>
                </a:solidFill>
                <a:latin typeface="Cambria"/>
                <a:ea typeface="Cambria"/>
                <a:cs typeface="Cambria"/>
                <a:sym typeface="Cambria"/>
              </a:rPr>
              <a:t>attacks </a:t>
            </a:r>
            <a:r>
              <a:rPr lang="en-GB" sz="1500">
                <a:solidFill>
                  <a:schemeClr val="dk1"/>
                </a:solidFill>
                <a:latin typeface="Cambria"/>
                <a:ea typeface="Cambria"/>
                <a:cs typeface="Cambria"/>
                <a:sym typeface="Cambria"/>
              </a:rPr>
              <a:t>something?      </a:t>
            </a:r>
            <a:r>
              <a:rPr lang="en-GB" sz="1500">
                <a:solidFill>
                  <a:srgbClr val="A64D79"/>
                </a:solidFill>
                <a:latin typeface="Cambria"/>
                <a:ea typeface="Cambria"/>
                <a:cs typeface="Cambria"/>
                <a:sym typeface="Cambria"/>
              </a:rPr>
              <a:t>vessels</a:t>
            </a:r>
            <a:endParaRPr sz="1500">
              <a:solidFill>
                <a:schemeClr val="dk1"/>
              </a:solidFill>
              <a:latin typeface="Cambria"/>
              <a:ea typeface="Cambria"/>
              <a:cs typeface="Cambria"/>
              <a:sym typeface="Cambria"/>
            </a:endParaRPr>
          </a:p>
          <a:p>
            <a:pPr indent="-323850" lvl="1" marL="914400" rtl="0" algn="l">
              <a:lnSpc>
                <a:spcPct val="115000"/>
              </a:lnSpc>
              <a:spcBef>
                <a:spcPts val="0"/>
              </a:spcBef>
              <a:spcAft>
                <a:spcPts val="0"/>
              </a:spcAft>
              <a:buClr>
                <a:srgbClr val="6D9EEB"/>
              </a:buClr>
              <a:buSzPts val="1500"/>
              <a:buFont typeface="Cambria"/>
              <a:buChar char="○"/>
            </a:pPr>
            <a:r>
              <a:rPr lang="en-GB" sz="1500">
                <a:solidFill>
                  <a:schemeClr val="dk1"/>
                </a:solidFill>
                <a:latin typeface="Cambria"/>
                <a:ea typeface="Cambria"/>
                <a:cs typeface="Cambria"/>
                <a:sym typeface="Cambria"/>
              </a:rPr>
              <a:t>what does someone </a:t>
            </a:r>
            <a:r>
              <a:rPr b="1" lang="en-GB" sz="1500">
                <a:solidFill>
                  <a:schemeClr val="dk1"/>
                </a:solidFill>
                <a:latin typeface="Cambria"/>
                <a:ea typeface="Cambria"/>
                <a:cs typeface="Cambria"/>
                <a:sym typeface="Cambria"/>
              </a:rPr>
              <a:t>attacks</a:t>
            </a:r>
            <a:r>
              <a:rPr lang="en-GB" sz="1500">
                <a:solidFill>
                  <a:schemeClr val="dk1"/>
                </a:solidFill>
                <a:latin typeface="Cambria"/>
                <a:ea typeface="Cambria"/>
                <a:cs typeface="Cambria"/>
                <a:sym typeface="Cambria"/>
              </a:rPr>
              <a:t>?      </a:t>
            </a:r>
            <a:r>
              <a:rPr lang="en-GB" sz="1500">
                <a:solidFill>
                  <a:srgbClr val="45818E"/>
                </a:solidFill>
                <a:latin typeface="Cambria"/>
                <a:ea typeface="Cambria"/>
                <a:cs typeface="Cambria"/>
                <a:sym typeface="Cambria"/>
              </a:rPr>
              <a:t>tanker</a:t>
            </a:r>
            <a:endParaRPr sz="1500">
              <a:solidFill>
                <a:schemeClr val="dk1"/>
              </a:solidFill>
              <a:latin typeface="Cambria"/>
              <a:ea typeface="Cambria"/>
              <a:cs typeface="Cambria"/>
              <a:sym typeface="Cambria"/>
            </a:endParaRPr>
          </a:p>
          <a:p>
            <a:pPr indent="-342900" lvl="1" marL="914400" rtl="0" algn="l">
              <a:lnSpc>
                <a:spcPct val="115000"/>
              </a:lnSpc>
              <a:spcBef>
                <a:spcPts val="0"/>
              </a:spcBef>
              <a:spcAft>
                <a:spcPts val="0"/>
              </a:spcAft>
              <a:buClr>
                <a:schemeClr val="dk1"/>
              </a:buClr>
              <a:buSzPts val="1800"/>
              <a:buFont typeface="Cambria"/>
              <a:buChar char="○"/>
            </a:pPr>
            <a:r>
              <a:rPr lang="en-GB" sz="1500">
                <a:solidFill>
                  <a:schemeClr val="dk1"/>
                </a:solidFill>
                <a:latin typeface="Cambria"/>
                <a:ea typeface="Cambria"/>
                <a:cs typeface="Cambria"/>
                <a:sym typeface="Cambria"/>
              </a:rPr>
              <a:t>...</a:t>
            </a:r>
            <a:br>
              <a:rPr i="1" lang="en-GB" sz="1800">
                <a:solidFill>
                  <a:schemeClr val="dk1"/>
                </a:solidFill>
                <a:highlight>
                  <a:srgbClr val="EFEFEF"/>
                </a:highlight>
                <a:latin typeface="Cambria"/>
                <a:ea typeface="Cambria"/>
                <a:cs typeface="Cambria"/>
                <a:sym typeface="Cambria"/>
              </a:rPr>
            </a:br>
            <a:endParaRPr i="1" sz="1800">
              <a:solidFill>
                <a:schemeClr val="dk1"/>
              </a:solidFill>
              <a:highlight>
                <a:srgbClr val="EFEFEF"/>
              </a:highlight>
              <a:latin typeface="Cambria"/>
              <a:ea typeface="Cambria"/>
              <a:cs typeface="Cambria"/>
              <a:sym typeface="Cambria"/>
            </a:endParaRPr>
          </a:p>
          <a:p>
            <a:pPr indent="0" lvl="0" marL="0" rtl="0" algn="l">
              <a:spcBef>
                <a:spcPts val="1600"/>
              </a:spcBef>
              <a:spcAft>
                <a:spcPts val="0"/>
              </a:spcAft>
              <a:buNone/>
            </a:pPr>
            <a:r>
              <a:t/>
            </a:r>
            <a:endParaRPr>
              <a:latin typeface="Calibri"/>
              <a:ea typeface="Calibri"/>
              <a:cs typeface="Calibri"/>
              <a:sym typeface="Calibri"/>
            </a:endParaRPr>
          </a:p>
        </p:txBody>
      </p:sp>
      <p:sp>
        <p:nvSpPr>
          <p:cNvPr id="1086" name="Google Shape;1086;p141"/>
          <p:cNvSpPr/>
          <p:nvPr/>
        </p:nvSpPr>
        <p:spPr>
          <a:xfrm>
            <a:off x="4593150" y="2793050"/>
            <a:ext cx="671542" cy="1765821"/>
          </a:xfrm>
          <a:custGeom>
            <a:rect b="b" l="l" r="r" t="t"/>
            <a:pathLst>
              <a:path extrusionOk="0" h="48230" w="47644">
                <a:moveTo>
                  <a:pt x="47644" y="0"/>
                </a:moveTo>
                <a:cubicBezTo>
                  <a:pt x="39708" y="4070"/>
                  <a:pt x="229" y="16382"/>
                  <a:pt x="25" y="24420"/>
                </a:cubicBezTo>
                <a:cubicBezTo>
                  <a:pt x="-178" y="32458"/>
                  <a:pt x="38690" y="44262"/>
                  <a:pt x="46423" y="48230"/>
                </a:cubicBezTo>
              </a:path>
            </a:pathLst>
          </a:custGeom>
          <a:noFill/>
          <a:ln cap="flat" cmpd="sng" w="28575">
            <a:solidFill>
              <a:srgbClr val="4A86E8"/>
            </a:solidFill>
            <a:prstDash val="dashDot"/>
            <a:round/>
            <a:headEnd len="med" w="med" type="none"/>
            <a:tailEnd len="med" w="med" type="none"/>
          </a:ln>
        </p:spPr>
      </p:sp>
      <p:sp>
        <p:nvSpPr>
          <p:cNvPr id="1087" name="Google Shape;1087;p141"/>
          <p:cNvSpPr/>
          <p:nvPr/>
        </p:nvSpPr>
        <p:spPr>
          <a:xfrm>
            <a:off x="5020800" y="1929662"/>
            <a:ext cx="293400" cy="672600"/>
          </a:xfrm>
          <a:prstGeom prst="leftBrace">
            <a:avLst>
              <a:gd fmla="val 8333" name="adj1"/>
              <a:gd fmla="val 50000" name="adj2"/>
            </a:avLst>
          </a:prstGeom>
          <a:noFill/>
          <a:ln cap="flat" cmpd="sng" w="19050">
            <a:solidFill>
              <a:srgbClr val="93C47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141"/>
          <p:cNvSpPr/>
          <p:nvPr/>
        </p:nvSpPr>
        <p:spPr>
          <a:xfrm>
            <a:off x="5147312" y="4198352"/>
            <a:ext cx="59100" cy="140700"/>
          </a:xfrm>
          <a:prstGeom prst="leftBrace">
            <a:avLst>
              <a:gd fmla="val 8333" name="adj1"/>
              <a:gd fmla="val 50000" name="adj2"/>
            </a:avLst>
          </a:prstGeom>
          <a:noFill/>
          <a:ln cap="flat" cmpd="sng" w="19050">
            <a:solidFill>
              <a:srgbClr val="93C47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89" name="Google Shape;1089;p141"/>
          <p:cNvCxnSpPr>
            <a:stCxn id="1087" idx="1"/>
            <a:endCxn id="1088" idx="1"/>
          </p:cNvCxnSpPr>
          <p:nvPr/>
        </p:nvCxnSpPr>
        <p:spPr>
          <a:xfrm>
            <a:off x="5020800" y="2265962"/>
            <a:ext cx="126600" cy="2002800"/>
          </a:xfrm>
          <a:prstGeom prst="curvedConnector3">
            <a:avLst>
              <a:gd fmla="val -188092" name="adj1"/>
            </a:avLst>
          </a:prstGeom>
          <a:noFill/>
          <a:ln cap="flat" cmpd="sng" w="28575">
            <a:solidFill>
              <a:srgbClr val="93C47D"/>
            </a:solidFill>
            <a:prstDash val="dashDot"/>
            <a:round/>
            <a:headEnd len="med" w="med" type="none"/>
            <a:tailEnd len="med" w="med" type="none"/>
          </a:ln>
        </p:spPr>
      </p:cxnSp>
      <p:sp>
        <p:nvSpPr>
          <p:cNvPr id="1090" name="Google Shape;1090;p141"/>
          <p:cNvSpPr txBox="1"/>
          <p:nvPr/>
        </p:nvSpPr>
        <p:spPr>
          <a:xfrm>
            <a:off x="159400" y="2038400"/>
            <a:ext cx="4469700" cy="2814900"/>
          </a:xfrm>
          <a:prstGeom prst="rect">
            <a:avLst/>
          </a:prstGeom>
          <a:noFill/>
          <a:ln>
            <a:noFill/>
          </a:ln>
        </p:spPr>
        <p:txBody>
          <a:bodyPr anchorCtr="0" anchor="t" bIns="91425" lIns="91425" spcFirstLastPara="1" rIns="91425" wrap="square" tIns="91425">
            <a:noAutofit/>
          </a:bodyPr>
          <a:lstStyle/>
          <a:p>
            <a:pPr indent="-381000" lvl="0" marL="457200" rtl="0" algn="l">
              <a:lnSpc>
                <a:spcPct val="115000"/>
              </a:lnSpc>
              <a:spcBef>
                <a:spcPts val="0"/>
              </a:spcBef>
              <a:spcAft>
                <a:spcPts val="0"/>
              </a:spcAft>
              <a:buClr>
                <a:schemeClr val="dk1"/>
              </a:buClr>
              <a:buSzPts val="2400"/>
              <a:buFont typeface="Calibri"/>
              <a:buChar char="●"/>
            </a:pPr>
            <a:r>
              <a:rPr b="1" lang="en-GB" sz="2400">
                <a:solidFill>
                  <a:schemeClr val="dk1"/>
                </a:solidFill>
                <a:latin typeface="Calibri"/>
                <a:ea typeface="Calibri"/>
                <a:cs typeface="Calibri"/>
                <a:sym typeface="Calibri"/>
              </a:rPr>
              <a:t>Proposition</a:t>
            </a:r>
            <a:r>
              <a:rPr b="1" lang="en-GB" sz="2400">
                <a:solidFill>
                  <a:schemeClr val="dk1"/>
                </a:solidFill>
                <a:latin typeface="Calibri"/>
                <a:ea typeface="Calibri"/>
                <a:cs typeface="Calibri"/>
                <a:sym typeface="Calibri"/>
              </a:rPr>
              <a:t> alignment</a:t>
            </a:r>
            <a:endParaRPr b="1" sz="2400">
              <a:solidFill>
                <a:schemeClr val="dk1"/>
              </a:solidFill>
              <a:latin typeface="Calibri"/>
              <a:ea typeface="Calibri"/>
              <a:cs typeface="Calibri"/>
              <a:sym typeface="Calibri"/>
            </a:endParaRPr>
          </a:p>
          <a:p>
            <a:pPr indent="-355600" lvl="1" marL="914400" rtl="0" algn="l">
              <a:lnSpc>
                <a:spcPct val="115000"/>
              </a:lnSpc>
              <a:spcBef>
                <a:spcPts val="0"/>
              </a:spcBef>
              <a:spcAft>
                <a:spcPts val="0"/>
              </a:spcAft>
              <a:buClr>
                <a:schemeClr val="dk1"/>
              </a:buClr>
              <a:buSzPts val="2000"/>
              <a:buFont typeface="Calibri"/>
              <a:buChar char="○"/>
            </a:pPr>
            <a:r>
              <a:rPr lang="en-GB" sz="2000">
                <a:solidFill>
                  <a:schemeClr val="dk1"/>
                </a:solidFill>
                <a:latin typeface="Calibri"/>
                <a:ea typeface="Calibri"/>
                <a:cs typeface="Calibri"/>
                <a:sym typeface="Calibri"/>
              </a:rPr>
              <a:t>Via </a:t>
            </a:r>
            <a:r>
              <a:rPr lang="en-GB" sz="2000">
                <a:solidFill>
                  <a:schemeClr val="dk1"/>
                </a:solidFill>
                <a:latin typeface="Calibri"/>
                <a:ea typeface="Calibri"/>
                <a:cs typeface="Calibri"/>
                <a:sym typeface="Calibri"/>
              </a:rPr>
              <a:t>QA alignment</a:t>
            </a:r>
            <a:endParaRPr sz="2000">
              <a:solidFill>
                <a:schemeClr val="dk1"/>
              </a:solidFill>
              <a:latin typeface="Calibri"/>
              <a:ea typeface="Calibri"/>
              <a:cs typeface="Calibri"/>
              <a:sym typeface="Calibri"/>
            </a:endParaRPr>
          </a:p>
          <a:p>
            <a:pPr indent="-381000" lvl="1" marL="914400" rtl="0" algn="l">
              <a:lnSpc>
                <a:spcPct val="115000"/>
              </a:lnSpc>
              <a:spcBef>
                <a:spcPts val="0"/>
              </a:spcBef>
              <a:spcAft>
                <a:spcPts val="0"/>
              </a:spcAft>
              <a:buClr>
                <a:schemeClr val="dk1"/>
              </a:buClr>
              <a:buSzPts val="2400"/>
              <a:buFont typeface="Calibri"/>
              <a:buChar char="○"/>
            </a:pPr>
            <a:r>
              <a:rPr lang="en-GB" sz="2000">
                <a:solidFill>
                  <a:schemeClr val="dk1"/>
                </a:solidFill>
                <a:latin typeface="Calibri"/>
                <a:ea typeface="Calibri"/>
                <a:cs typeface="Calibri"/>
                <a:sym typeface="Calibri"/>
              </a:rPr>
              <a:t>Found benefitial for information merging in sentence fusion</a:t>
            </a:r>
            <a:endParaRPr sz="2400">
              <a:solidFill>
                <a:schemeClr val="dk1"/>
              </a:solidFill>
              <a:latin typeface="Calibri"/>
              <a:ea typeface="Calibri"/>
              <a:cs typeface="Calibri"/>
              <a:sym typeface="Calibri"/>
            </a:endParaRPr>
          </a:p>
          <a:p>
            <a:pPr indent="0" lvl="0" marL="0" rtl="0" algn="l">
              <a:lnSpc>
                <a:spcPct val="115000"/>
              </a:lnSpc>
              <a:spcBef>
                <a:spcPts val="1600"/>
              </a:spcBef>
              <a:spcAft>
                <a:spcPts val="1600"/>
              </a:spcAft>
              <a:buNone/>
            </a:pPr>
            <a:r>
              <a:rPr i="1" lang="en-GB" sz="2400">
                <a:solidFill>
                  <a:srgbClr val="E69138"/>
                </a:solidFill>
                <a:latin typeface="Calibri"/>
                <a:ea typeface="Calibri"/>
                <a:cs typeface="Calibri"/>
                <a:sym typeface="Calibri"/>
              </a:rPr>
              <a:t>⇒ Towards consolidated QA-based representation for multiple texts</a:t>
            </a:r>
            <a:r>
              <a:rPr i="1" lang="en-GB" sz="2400">
                <a:solidFill>
                  <a:schemeClr val="dk1"/>
                </a:solidFill>
                <a:latin typeface="Calibri"/>
                <a:ea typeface="Calibri"/>
                <a:cs typeface="Calibri"/>
                <a:sym typeface="Calibri"/>
              </a:rPr>
              <a:t>   </a:t>
            </a:r>
            <a:endParaRPr i="1" sz="2400">
              <a:solidFill>
                <a:schemeClr val="dk1"/>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p70"/>
          <p:cNvSpPr txBox="1"/>
          <p:nvPr>
            <p:ph idx="1" type="body"/>
          </p:nvPr>
        </p:nvSpPr>
        <p:spPr>
          <a:xfrm>
            <a:off x="311700" y="3169188"/>
            <a:ext cx="8520600" cy="5760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GB" sz="1600"/>
              <a:t>Realistic r</a:t>
            </a:r>
            <a:r>
              <a:rPr lang="en-GB" sz="1600"/>
              <a:t>elation distribution </a:t>
            </a:r>
            <a:endParaRPr sz="1600"/>
          </a:p>
          <a:p>
            <a:pPr indent="-317500" lvl="1" marL="914400" rtl="0" algn="l">
              <a:spcBef>
                <a:spcPts val="0"/>
              </a:spcBef>
              <a:spcAft>
                <a:spcPts val="0"/>
              </a:spcAft>
              <a:buSzPts val="1400"/>
              <a:buChar char="○"/>
            </a:pPr>
            <a:r>
              <a:rPr lang="en-GB"/>
              <a:t>FewRel: same </a:t>
            </a:r>
            <a:r>
              <a:rPr lang="en-GB"/>
              <a:t>number of instances</a:t>
            </a:r>
            <a:r>
              <a:rPr lang="en-GB"/>
              <a:t> for all relation types</a:t>
            </a:r>
            <a:endParaRPr/>
          </a:p>
          <a:p>
            <a:pPr indent="0" lvl="0" marL="457200" rtl="0" algn="l">
              <a:spcBef>
                <a:spcPts val="1600"/>
              </a:spcBef>
              <a:spcAft>
                <a:spcPts val="0"/>
              </a:spcAft>
              <a:buNone/>
            </a:pPr>
            <a:r>
              <a:t/>
            </a:r>
            <a:endParaRPr/>
          </a:p>
          <a:p>
            <a:pPr indent="0" lvl="0" marL="0" rtl="0" algn="l">
              <a:spcBef>
                <a:spcPts val="1600"/>
              </a:spcBef>
              <a:spcAft>
                <a:spcPts val="1600"/>
              </a:spcAft>
              <a:buNone/>
            </a:pPr>
            <a:r>
              <a:t/>
            </a:r>
            <a:endParaRPr/>
          </a:p>
        </p:txBody>
      </p:sp>
      <p:sp>
        <p:nvSpPr>
          <p:cNvPr id="337" name="Google Shape;337;p70"/>
          <p:cNvSpPr txBox="1"/>
          <p:nvPr>
            <p:ph idx="1" type="body"/>
          </p:nvPr>
        </p:nvSpPr>
        <p:spPr>
          <a:xfrm>
            <a:off x="311700" y="1586850"/>
            <a:ext cx="6724500" cy="5727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GB" sz="1600"/>
              <a:t>Covering </a:t>
            </a:r>
            <a:r>
              <a:rPr lang="en-GB" sz="1600"/>
              <a:t>all entity types, including pronouns and common nouns </a:t>
            </a:r>
            <a:endParaRPr sz="1600"/>
          </a:p>
          <a:p>
            <a:pPr indent="-317500" lvl="1" marL="914400" rtl="0" algn="l">
              <a:spcBef>
                <a:spcPts val="0"/>
              </a:spcBef>
              <a:spcAft>
                <a:spcPts val="0"/>
              </a:spcAft>
              <a:buSzPts val="1400"/>
              <a:buChar char="○"/>
            </a:pPr>
            <a:r>
              <a:rPr lang="en-GB"/>
              <a:t>FewRel: only named entities. </a:t>
            </a:r>
            <a:endParaRPr/>
          </a:p>
        </p:txBody>
      </p:sp>
      <p:sp>
        <p:nvSpPr>
          <p:cNvPr id="338" name="Google Shape;338;p70"/>
          <p:cNvSpPr txBox="1"/>
          <p:nvPr>
            <p:ph idx="1" type="body"/>
          </p:nvPr>
        </p:nvSpPr>
        <p:spPr>
          <a:xfrm>
            <a:off x="311700" y="2439613"/>
            <a:ext cx="8520600" cy="5760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GB" sz="1600"/>
              <a:t>Including relation instances with no actual relation</a:t>
            </a:r>
            <a:endParaRPr sz="1600"/>
          </a:p>
          <a:p>
            <a:pPr indent="-317500" lvl="1" marL="914400" rtl="0" algn="l">
              <a:spcBef>
                <a:spcPts val="0"/>
              </a:spcBef>
              <a:spcAft>
                <a:spcPts val="0"/>
              </a:spcAft>
              <a:buSzPts val="1400"/>
              <a:buChar char="○"/>
            </a:pPr>
            <a:r>
              <a:rPr lang="en-GB"/>
              <a:t>FewRel: a</a:t>
            </a:r>
            <a:r>
              <a:rPr lang="en-GB"/>
              <a:t>ll instances correspond to the </a:t>
            </a:r>
            <a:r>
              <a:rPr lang="en-GB"/>
              <a:t>dataset</a:t>
            </a:r>
            <a:r>
              <a:rPr lang="en-GB"/>
              <a:t> relations.</a:t>
            </a:r>
            <a:endParaRPr/>
          </a:p>
        </p:txBody>
      </p:sp>
      <p:sp>
        <p:nvSpPr>
          <p:cNvPr id="339" name="Google Shape;339;p7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t>However...</a:t>
            </a:r>
            <a:endParaRPr/>
          </a:p>
        </p:txBody>
      </p:sp>
      <p:sp>
        <p:nvSpPr>
          <p:cNvPr id="340" name="Google Shape;340;p70"/>
          <p:cNvSpPr txBox="1"/>
          <p:nvPr>
            <p:ph idx="1" type="body"/>
          </p:nvPr>
        </p:nvSpPr>
        <p:spPr>
          <a:xfrm>
            <a:off x="311700" y="3829075"/>
            <a:ext cx="8520600" cy="5760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GB" sz="1600"/>
              <a:t>Realistic/natural </a:t>
            </a:r>
            <a:r>
              <a:rPr lang="en-GB" sz="1600"/>
              <a:t>NOTA rate </a:t>
            </a:r>
            <a:endParaRPr sz="1600"/>
          </a:p>
          <a:p>
            <a:pPr indent="-317500" lvl="1" marL="914400" rtl="0" algn="l">
              <a:spcBef>
                <a:spcPts val="0"/>
              </a:spcBef>
              <a:spcAft>
                <a:spcPts val="0"/>
              </a:spcAft>
              <a:buSzPts val="1400"/>
              <a:buChar char="○"/>
            </a:pPr>
            <a:r>
              <a:rPr lang="en-GB"/>
              <a:t>FewRel: </a:t>
            </a:r>
            <a:r>
              <a:rPr lang="en-GB"/>
              <a:t>low arbitrary NOTA rates (15% or 50%)</a:t>
            </a:r>
            <a:endParaRPr/>
          </a:p>
          <a:p>
            <a:pPr indent="-317500" lvl="1" marL="914400" rtl="0" algn="l">
              <a:spcBef>
                <a:spcPts val="0"/>
              </a:spcBef>
              <a:spcAft>
                <a:spcPts val="0"/>
              </a:spcAft>
              <a:buSzPts val="1400"/>
              <a:buChar char="○"/>
            </a:pPr>
            <a:r>
              <a:rPr lang="en-GB"/>
              <a:t>In a realistic few-shot distribution we found ~ 95% of candidate instances correspond to NOTA</a:t>
            </a:r>
            <a:endParaRPr/>
          </a:p>
          <a:p>
            <a:pPr indent="0" lvl="0" marL="0" rtl="0" algn="l">
              <a:spcBef>
                <a:spcPts val="1600"/>
              </a:spcBef>
              <a:spcAft>
                <a:spcPts val="0"/>
              </a:spcAft>
              <a:buClr>
                <a:schemeClr val="dk1"/>
              </a:buClr>
              <a:buSzPts val="1100"/>
              <a:buFont typeface="Arial"/>
              <a:buNone/>
            </a:pPr>
            <a:r>
              <a:t/>
            </a:r>
            <a:endParaRPr/>
          </a:p>
          <a:p>
            <a:pPr indent="0" lvl="0" marL="0" rtl="0" algn="l">
              <a:spcBef>
                <a:spcPts val="1600"/>
              </a:spcBef>
              <a:spcAft>
                <a:spcPts val="0"/>
              </a:spcAft>
              <a:buClr>
                <a:schemeClr val="dk1"/>
              </a:buClr>
              <a:buSzPts val="1100"/>
              <a:buFont typeface="Arial"/>
              <a:buNone/>
            </a:pPr>
            <a:r>
              <a:t/>
            </a:r>
            <a:endParaRPr/>
          </a:p>
          <a:p>
            <a:pPr indent="0" lvl="0" marL="0" rtl="0" algn="l">
              <a:spcBef>
                <a:spcPts val="1600"/>
              </a:spcBef>
              <a:spcAft>
                <a:spcPts val="1600"/>
              </a:spcAft>
              <a:buNone/>
            </a:pPr>
            <a:r>
              <a:t/>
            </a:r>
            <a:endParaRPr/>
          </a:p>
        </p:txBody>
      </p:sp>
      <p:sp>
        <p:nvSpPr>
          <p:cNvPr id="341" name="Google Shape;341;p70"/>
          <p:cNvSpPr txBox="1"/>
          <p:nvPr>
            <p:ph idx="1" type="body"/>
          </p:nvPr>
        </p:nvSpPr>
        <p:spPr>
          <a:xfrm>
            <a:off x="433450" y="1017725"/>
            <a:ext cx="8520600" cy="576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t>The FewRel dataset lacks important realistic properties: </a:t>
            </a:r>
            <a:endParaRPr/>
          </a:p>
        </p:txBody>
      </p:sp>
      <p:grpSp>
        <p:nvGrpSpPr>
          <p:cNvPr id="342" name="Google Shape;342;p70"/>
          <p:cNvGrpSpPr/>
          <p:nvPr/>
        </p:nvGrpSpPr>
        <p:grpSpPr>
          <a:xfrm>
            <a:off x="6710450" y="1650338"/>
            <a:ext cx="2456400" cy="804600"/>
            <a:chOff x="6710450" y="1586850"/>
            <a:chExt cx="2456400" cy="804600"/>
          </a:xfrm>
        </p:grpSpPr>
        <p:sp>
          <p:nvSpPr>
            <p:cNvPr id="343" name="Google Shape;343;p70"/>
            <p:cNvSpPr txBox="1"/>
            <p:nvPr/>
          </p:nvSpPr>
          <p:spPr>
            <a:xfrm>
              <a:off x="6710450" y="1586850"/>
              <a:ext cx="1313400" cy="804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800"/>
                <a:buFont typeface="Arial"/>
                <a:buNone/>
              </a:pPr>
              <a:r>
                <a:rPr lang="en-GB" u="sng">
                  <a:solidFill>
                    <a:srgbClr val="980000"/>
                  </a:solidFill>
                  <a:latin typeface="Times New Roman"/>
                  <a:ea typeface="Times New Roman"/>
                  <a:cs typeface="Times New Roman"/>
                  <a:sym typeface="Times New Roman"/>
                </a:rPr>
                <a:t>The boy</a:t>
              </a:r>
              <a:r>
                <a:rPr lang="en-GB">
                  <a:solidFill>
                    <a:schemeClr val="dk1"/>
                  </a:solidFill>
                  <a:latin typeface="Times New Roman"/>
                  <a:ea typeface="Times New Roman"/>
                  <a:cs typeface="Times New Roman"/>
                  <a:sym typeface="Times New Roman"/>
                </a:rPr>
                <a:t> was born in </a:t>
              </a:r>
              <a:r>
                <a:rPr lang="en-GB" u="sng">
                  <a:solidFill>
                    <a:srgbClr val="4A86E8"/>
                  </a:solidFill>
                  <a:latin typeface="Times New Roman"/>
                  <a:ea typeface="Times New Roman"/>
                  <a:cs typeface="Times New Roman"/>
                  <a:sym typeface="Times New Roman"/>
                </a:rPr>
                <a:t>Tennessee</a:t>
              </a:r>
              <a:r>
                <a:rPr lang="en-GB">
                  <a:solidFill>
                    <a:schemeClr val="dk1"/>
                  </a:solidFill>
                  <a:latin typeface="Times New Roman"/>
                  <a:ea typeface="Times New Roman"/>
                  <a:cs typeface="Times New Roman"/>
                  <a:sym typeface="Times New Roman"/>
                </a:rPr>
                <a:t>.</a:t>
              </a:r>
              <a:endParaRPr/>
            </a:p>
          </p:txBody>
        </p:sp>
        <p:sp>
          <p:nvSpPr>
            <p:cNvPr id="344" name="Google Shape;344;p70"/>
            <p:cNvSpPr txBox="1"/>
            <p:nvPr/>
          </p:nvSpPr>
          <p:spPr>
            <a:xfrm>
              <a:off x="7853450" y="1586850"/>
              <a:ext cx="1313400" cy="572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GB" u="sng">
                  <a:solidFill>
                    <a:srgbClr val="980000"/>
                  </a:solidFill>
                  <a:latin typeface="Times New Roman"/>
                  <a:ea typeface="Times New Roman"/>
                  <a:cs typeface="Times New Roman"/>
                  <a:sym typeface="Times New Roman"/>
                </a:rPr>
                <a:t>She</a:t>
              </a:r>
              <a:r>
                <a:rPr lang="en-GB">
                  <a:solidFill>
                    <a:schemeClr val="dk1"/>
                  </a:solidFill>
                  <a:latin typeface="Times New Roman"/>
                  <a:ea typeface="Times New Roman"/>
                  <a:cs typeface="Times New Roman"/>
                  <a:sym typeface="Times New Roman"/>
                </a:rPr>
                <a:t> is </a:t>
              </a:r>
              <a:r>
                <a:rPr lang="en-GB" u="sng">
                  <a:solidFill>
                    <a:srgbClr val="4A86E8"/>
                  </a:solidFill>
                  <a:latin typeface="Times New Roman"/>
                  <a:ea typeface="Times New Roman"/>
                  <a:cs typeface="Times New Roman"/>
                  <a:sym typeface="Times New Roman"/>
                </a:rPr>
                <a:t>Emily</a:t>
              </a:r>
              <a:r>
                <a:rPr lang="en-GB">
                  <a:solidFill>
                    <a:schemeClr val="dk1"/>
                  </a:solidFill>
                  <a:latin typeface="Times New Roman"/>
                  <a:ea typeface="Times New Roman"/>
                  <a:cs typeface="Times New Roman"/>
                  <a:sym typeface="Times New Roman"/>
                </a:rPr>
                <a:t>’s Mother.</a:t>
              </a:r>
              <a:endParaRPr/>
            </a:p>
          </p:txBody>
        </p:sp>
      </p:grpSp>
      <p:sp>
        <p:nvSpPr>
          <p:cNvPr id="345" name="Google Shape;345;p70"/>
          <p:cNvSpPr txBox="1"/>
          <p:nvPr/>
        </p:nvSpPr>
        <p:spPr>
          <a:xfrm>
            <a:off x="6558050" y="2574025"/>
            <a:ext cx="2574600" cy="628500"/>
          </a:xfrm>
          <a:prstGeom prst="rect">
            <a:avLst/>
          </a:prstGeom>
          <a:noFill/>
          <a:ln>
            <a:noFill/>
          </a:ln>
        </p:spPr>
        <p:txBody>
          <a:bodyPr anchorCtr="0" anchor="t" bIns="91425" lIns="0" spcFirstLastPara="1" rIns="0" wrap="square" tIns="91425">
            <a:noAutofit/>
          </a:bodyPr>
          <a:lstStyle/>
          <a:p>
            <a:pPr indent="0" lvl="0" marL="0" rtl="0" algn="ctr">
              <a:lnSpc>
                <a:spcPct val="115000"/>
              </a:lnSpc>
              <a:spcBef>
                <a:spcPts val="0"/>
              </a:spcBef>
              <a:spcAft>
                <a:spcPts val="0"/>
              </a:spcAft>
              <a:buNone/>
            </a:pPr>
            <a:r>
              <a:rPr lang="en-GB">
                <a:latin typeface="Times New Roman"/>
                <a:ea typeface="Times New Roman"/>
                <a:cs typeface="Times New Roman"/>
                <a:sym typeface="Times New Roman"/>
              </a:rPr>
              <a:t>Although he works in </a:t>
            </a:r>
            <a:r>
              <a:rPr lang="en-GB" u="sng">
                <a:solidFill>
                  <a:srgbClr val="980000"/>
                </a:solidFill>
                <a:latin typeface="Times New Roman"/>
                <a:ea typeface="Times New Roman"/>
                <a:cs typeface="Times New Roman"/>
                <a:sym typeface="Times New Roman"/>
              </a:rPr>
              <a:t>London</a:t>
            </a:r>
            <a:r>
              <a:rPr lang="en-GB">
                <a:solidFill>
                  <a:srgbClr val="980000"/>
                </a:solidFill>
                <a:latin typeface="Times New Roman"/>
                <a:ea typeface="Times New Roman"/>
                <a:cs typeface="Times New Roman"/>
                <a:sym typeface="Times New Roman"/>
              </a:rPr>
              <a:t>, </a:t>
            </a:r>
            <a:r>
              <a:rPr lang="en-GB">
                <a:latin typeface="Times New Roman"/>
                <a:ea typeface="Times New Roman"/>
                <a:cs typeface="Times New Roman"/>
                <a:sym typeface="Times New Roman"/>
              </a:rPr>
              <a:t>they met in</a:t>
            </a:r>
            <a:r>
              <a:rPr lang="en-GB">
                <a:solidFill>
                  <a:srgbClr val="980000"/>
                </a:solidFill>
                <a:latin typeface="Times New Roman"/>
                <a:ea typeface="Times New Roman"/>
                <a:cs typeface="Times New Roman"/>
                <a:sym typeface="Times New Roman"/>
              </a:rPr>
              <a:t> </a:t>
            </a:r>
            <a:r>
              <a:rPr lang="en-GB" u="sng">
                <a:solidFill>
                  <a:srgbClr val="1155CC"/>
                </a:solidFill>
                <a:latin typeface="Times New Roman"/>
                <a:ea typeface="Times New Roman"/>
                <a:cs typeface="Times New Roman"/>
                <a:sym typeface="Times New Roman"/>
              </a:rPr>
              <a:t>Tel-Aviv.</a:t>
            </a:r>
            <a:endParaRPr u="sng">
              <a:solidFill>
                <a:srgbClr val="1155CC"/>
              </a:solidFill>
              <a:latin typeface="Times New Roman"/>
              <a:ea typeface="Times New Roman"/>
              <a:cs typeface="Times New Roman"/>
              <a:sym typeface="Times New Roman"/>
            </a:endParaRPr>
          </a:p>
        </p:txBody>
      </p:sp>
      <p:pic>
        <p:nvPicPr>
          <p:cNvPr id="346" name="Google Shape;346;p70"/>
          <p:cNvPicPr preferRelativeResize="0"/>
          <p:nvPr/>
        </p:nvPicPr>
        <p:blipFill>
          <a:blip r:embed="rId3">
            <a:alphaModFix/>
          </a:blip>
          <a:stretch>
            <a:fillRect/>
          </a:stretch>
        </p:blipFill>
        <p:spPr>
          <a:xfrm>
            <a:off x="6177051" y="3248749"/>
            <a:ext cx="1426463" cy="804576"/>
          </a:xfrm>
          <a:prstGeom prst="rect">
            <a:avLst/>
          </a:prstGeom>
          <a:noFill/>
          <a:ln>
            <a:noFill/>
          </a:ln>
        </p:spPr>
      </p:pic>
      <p:pic>
        <p:nvPicPr>
          <p:cNvPr id="347" name="Google Shape;347;p70" title="Chart"/>
          <p:cNvPicPr preferRelativeResize="0"/>
          <p:nvPr/>
        </p:nvPicPr>
        <p:blipFill>
          <a:blip r:embed="rId4">
            <a:alphaModFix/>
          </a:blip>
          <a:stretch>
            <a:fillRect/>
          </a:stretch>
        </p:blipFill>
        <p:spPr>
          <a:xfrm>
            <a:off x="7644725" y="3245400"/>
            <a:ext cx="1426464" cy="80467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3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4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4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4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4" name="Shape 1094"/>
        <p:cNvGrpSpPr/>
        <p:nvPr/>
      </p:nvGrpSpPr>
      <p:grpSpPr>
        <a:xfrm>
          <a:off x="0" y="0"/>
          <a:ext cx="0" cy="0"/>
          <a:chOff x="0" y="0"/>
          <a:chExt cx="0" cy="0"/>
        </a:xfrm>
      </p:grpSpPr>
      <p:sp>
        <p:nvSpPr>
          <p:cNvPr id="1095" name="Google Shape;1095;p142"/>
          <p:cNvSpPr txBox="1"/>
          <p:nvPr>
            <p:ph type="title"/>
          </p:nvPr>
        </p:nvSpPr>
        <p:spPr>
          <a:xfrm>
            <a:off x="311700" y="445025"/>
            <a:ext cx="5056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i="1" lang="en-GB"/>
              <a:t>Controlled </a:t>
            </a:r>
            <a:r>
              <a:rPr lang="en-GB"/>
              <a:t>Crowdsourcing</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1096" name="Google Shape;1096;p14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SzPts val="2200"/>
              <a:buChar char="●"/>
            </a:pPr>
            <a:r>
              <a:rPr lang="en-GB" sz="2200"/>
              <a:t>Found suitable for high quality “natural” annotations</a:t>
            </a:r>
            <a:endParaRPr sz="2200"/>
          </a:p>
          <a:p>
            <a:pPr indent="-342900" lvl="1" marL="914400" rtl="0" algn="l">
              <a:spcBef>
                <a:spcPts val="0"/>
              </a:spcBef>
              <a:spcAft>
                <a:spcPts val="0"/>
              </a:spcAft>
              <a:buSzPts val="1800"/>
              <a:buChar char="○"/>
            </a:pPr>
            <a:r>
              <a:rPr lang="en-GB" sz="1800"/>
              <a:t>(Roit et al., ACL 2020) for better QA-SRL quality</a:t>
            </a:r>
            <a:endParaRPr sz="1800"/>
          </a:p>
          <a:p>
            <a:pPr indent="-342900" lvl="1" marL="914400" rtl="0" algn="l">
              <a:spcBef>
                <a:spcPts val="0"/>
              </a:spcBef>
              <a:spcAft>
                <a:spcPts val="0"/>
              </a:spcAft>
              <a:buSzPts val="1800"/>
              <a:buChar char="○"/>
            </a:pPr>
            <a:r>
              <a:rPr lang="en-GB" sz="1800"/>
              <a:t>Followed later in most of our QA-based annotations (and others)</a:t>
            </a:r>
            <a:br>
              <a:rPr lang="en-GB" sz="1800"/>
            </a:br>
            <a:endParaRPr sz="1800"/>
          </a:p>
          <a:p>
            <a:pPr indent="-368300" lvl="0" marL="457200" rtl="0" algn="l">
              <a:spcBef>
                <a:spcPts val="0"/>
              </a:spcBef>
              <a:spcAft>
                <a:spcPts val="0"/>
              </a:spcAft>
              <a:buSzPts val="2200"/>
              <a:buChar char="●"/>
            </a:pPr>
            <a:r>
              <a:rPr lang="en-GB" sz="2200"/>
              <a:t>A gradual process, including:</a:t>
            </a:r>
            <a:endParaRPr sz="2200"/>
          </a:p>
          <a:p>
            <a:pPr indent="-342900" lvl="1" marL="914400" rtl="0" algn="l">
              <a:spcBef>
                <a:spcPts val="0"/>
              </a:spcBef>
              <a:spcAft>
                <a:spcPts val="0"/>
              </a:spcAft>
              <a:buSzPts val="1800"/>
              <a:buChar char="○"/>
            </a:pPr>
            <a:r>
              <a:rPr lang="en-GB" sz="1800"/>
              <a:t>Trap-task for finding suitable annotators (yet non-expert!)</a:t>
            </a:r>
            <a:endParaRPr sz="1800"/>
          </a:p>
          <a:p>
            <a:pPr indent="-342900" lvl="1" marL="914400" rtl="0" algn="l">
              <a:spcBef>
                <a:spcPts val="0"/>
              </a:spcBef>
              <a:spcAft>
                <a:spcPts val="0"/>
              </a:spcAft>
              <a:buSzPts val="1800"/>
              <a:buChar char="○"/>
            </a:pPr>
            <a:r>
              <a:rPr lang="en-GB" sz="1800"/>
              <a:t>Few training iterations with feedback</a:t>
            </a:r>
            <a:endParaRPr sz="1800"/>
          </a:p>
          <a:p>
            <a:pPr indent="-342900" lvl="1" marL="914400" rtl="0" algn="l">
              <a:spcBef>
                <a:spcPts val="0"/>
              </a:spcBef>
              <a:spcAft>
                <a:spcPts val="0"/>
              </a:spcAft>
              <a:buSzPts val="1800"/>
              <a:buChar char="○"/>
            </a:pPr>
            <a:r>
              <a:rPr lang="en-GB" sz="1800"/>
              <a:t>Often involving an arbitration or consolidation step</a:t>
            </a:r>
            <a:br>
              <a:rPr lang="en-GB" sz="1800"/>
            </a:br>
            <a:endParaRPr sz="1800"/>
          </a:p>
          <a:p>
            <a:pPr indent="-368300" lvl="0" marL="457200" rtl="0" algn="l">
              <a:spcBef>
                <a:spcPts val="0"/>
              </a:spcBef>
              <a:spcAft>
                <a:spcPts val="0"/>
              </a:spcAft>
              <a:buSzPts val="2200"/>
              <a:buChar char="●"/>
            </a:pPr>
            <a:r>
              <a:rPr lang="en-GB" sz="2200"/>
              <a:t>Midpoint between crowdsourcing “in the wild” and expert annotation</a:t>
            </a:r>
            <a:endParaRPr sz="2200"/>
          </a:p>
        </p:txBody>
      </p:sp>
      <p:pic>
        <p:nvPicPr>
          <p:cNvPr descr="Users with solid fill" id="1097" name="Google Shape;1097;p142"/>
          <p:cNvPicPr preferRelativeResize="0"/>
          <p:nvPr/>
        </p:nvPicPr>
        <p:blipFill rotWithShape="1">
          <a:blip r:embed="rId3">
            <a:alphaModFix/>
          </a:blip>
          <a:srcRect b="0" l="0" r="0" t="0"/>
          <a:stretch/>
        </p:blipFill>
        <p:spPr>
          <a:xfrm>
            <a:off x="7488863" y="60637"/>
            <a:ext cx="1420586" cy="1420586"/>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1" name="Shape 1101"/>
        <p:cNvGrpSpPr/>
        <p:nvPr/>
      </p:nvGrpSpPr>
      <p:grpSpPr>
        <a:xfrm>
          <a:off x="0" y="0"/>
          <a:ext cx="0" cy="0"/>
          <a:chOff x="0" y="0"/>
          <a:chExt cx="0" cy="0"/>
        </a:xfrm>
      </p:grpSpPr>
      <p:sp>
        <p:nvSpPr>
          <p:cNvPr id="1102" name="Google Shape;1102;p14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Goal: Benchmark “Natural” Semantic Representations</a:t>
            </a:r>
            <a:endParaRPr/>
          </a:p>
        </p:txBody>
      </p:sp>
      <p:sp>
        <p:nvSpPr>
          <p:cNvPr id="1103" name="Google Shape;1103;p143"/>
          <p:cNvSpPr txBox="1"/>
          <p:nvPr>
            <p:ph idx="1" type="body"/>
          </p:nvPr>
        </p:nvSpPr>
        <p:spPr>
          <a:xfrm>
            <a:off x="311700" y="1144800"/>
            <a:ext cx="8520600" cy="15924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Clr>
                <a:schemeClr val="dk1"/>
              </a:buClr>
              <a:buSzPts val="2000"/>
              <a:buChar char="•"/>
            </a:pPr>
            <a:r>
              <a:rPr lang="en-GB" sz="2000">
                <a:solidFill>
                  <a:schemeClr val="dk1"/>
                </a:solidFill>
              </a:rPr>
              <a:t>Key: b</a:t>
            </a:r>
            <a:r>
              <a:rPr lang="en-GB" sz="2000">
                <a:solidFill>
                  <a:schemeClr val="dk1"/>
                </a:solidFill>
              </a:rPr>
              <a:t>ased on natural-language expressions rather than on formal schemata</a:t>
            </a:r>
            <a:endParaRPr sz="2000">
              <a:solidFill>
                <a:schemeClr val="dk1"/>
              </a:solidFill>
            </a:endParaRPr>
          </a:p>
          <a:p>
            <a:pPr indent="-355600" lvl="0" marL="457200" rtl="0" algn="l">
              <a:spcBef>
                <a:spcPts val="0"/>
              </a:spcBef>
              <a:spcAft>
                <a:spcPts val="0"/>
              </a:spcAft>
              <a:buClr>
                <a:schemeClr val="dk1"/>
              </a:buClr>
              <a:buSzPts val="2000"/>
              <a:buChar char="•"/>
            </a:pPr>
            <a:r>
              <a:rPr lang="en-GB" sz="2000">
                <a:solidFill>
                  <a:schemeClr val="dk1"/>
                </a:solidFill>
              </a:rPr>
              <a:t>Exemplified by the QA-based approach, for meaning decomposition</a:t>
            </a:r>
            <a:endParaRPr sz="2000">
              <a:solidFill>
                <a:schemeClr val="dk1"/>
              </a:solidFill>
            </a:endParaRPr>
          </a:p>
          <a:p>
            <a:pPr indent="-342900" lvl="1" marL="914400" rtl="0" algn="l">
              <a:spcBef>
                <a:spcPts val="0"/>
              </a:spcBef>
              <a:spcAft>
                <a:spcPts val="0"/>
              </a:spcAft>
              <a:buClr>
                <a:schemeClr val="dk1"/>
              </a:buClr>
              <a:buSzPts val="1800"/>
              <a:buChar char="○"/>
            </a:pPr>
            <a:r>
              <a:rPr lang="en-GB" sz="1800">
                <a:solidFill>
                  <a:schemeClr val="dk1"/>
                </a:solidFill>
              </a:rPr>
              <a:t>Relevant for modeling many other semantic &amp; knowledge aspects</a:t>
            </a:r>
            <a:endParaRPr sz="1800">
              <a:solidFill>
                <a:schemeClr val="dk1"/>
              </a:solidFill>
            </a:endParaRPr>
          </a:p>
          <a:p>
            <a:pPr indent="-355600" lvl="0" marL="457200" rtl="0" algn="l">
              <a:spcBef>
                <a:spcPts val="0"/>
              </a:spcBef>
              <a:spcAft>
                <a:spcPts val="0"/>
              </a:spcAft>
              <a:buClr>
                <a:schemeClr val="dk1"/>
              </a:buClr>
              <a:buSzPts val="2000"/>
              <a:buChar char="•"/>
            </a:pPr>
            <a:r>
              <a:rPr i="1" lang="en-GB" sz="2000">
                <a:solidFill>
                  <a:schemeClr val="dk1"/>
                </a:solidFill>
              </a:rPr>
              <a:t>S</a:t>
            </a:r>
            <a:r>
              <a:rPr i="1" lang="en-GB" sz="2000">
                <a:solidFill>
                  <a:schemeClr val="dk1"/>
                </a:solidFill>
              </a:rPr>
              <a:t>calable </a:t>
            </a:r>
            <a:r>
              <a:rPr lang="en-GB" sz="2000">
                <a:solidFill>
                  <a:schemeClr val="dk1"/>
                </a:solidFill>
              </a:rPr>
              <a:t>and </a:t>
            </a:r>
            <a:r>
              <a:rPr i="1" lang="en-GB" sz="2000">
                <a:solidFill>
                  <a:schemeClr val="dk1"/>
                </a:solidFill>
              </a:rPr>
              <a:t>reliable </a:t>
            </a:r>
            <a:r>
              <a:rPr lang="en-GB" sz="2000">
                <a:solidFill>
                  <a:schemeClr val="dk1"/>
                </a:solidFill>
              </a:rPr>
              <a:t>annotatio</a:t>
            </a:r>
            <a:r>
              <a:rPr lang="en-GB" sz="2000">
                <a:solidFill>
                  <a:schemeClr val="dk1"/>
                </a:solidFill>
              </a:rPr>
              <a:t>n - via controlled-crowdsourcing</a:t>
            </a:r>
            <a:endParaRPr/>
          </a:p>
        </p:txBody>
      </p:sp>
      <p:sp>
        <p:nvSpPr>
          <p:cNvPr id="1104" name="Google Shape;1104;p143"/>
          <p:cNvSpPr txBox="1"/>
          <p:nvPr>
            <p:ph idx="1" type="body"/>
          </p:nvPr>
        </p:nvSpPr>
        <p:spPr>
          <a:xfrm>
            <a:off x="311700" y="2897400"/>
            <a:ext cx="8520600" cy="15924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Clr>
                <a:schemeClr val="dk1"/>
              </a:buClr>
              <a:buSzPts val="2000"/>
              <a:buChar char="•"/>
            </a:pPr>
            <a:r>
              <a:rPr lang="en-GB" sz="2000">
                <a:solidFill>
                  <a:schemeClr val="dk1"/>
                </a:solidFill>
              </a:rPr>
              <a:t>Support developing </a:t>
            </a:r>
            <a:r>
              <a:rPr b="1" lang="en-GB" sz="2000">
                <a:solidFill>
                  <a:schemeClr val="dk1"/>
                </a:solidFill>
              </a:rPr>
              <a:t>semi-structured</a:t>
            </a:r>
            <a:r>
              <a:rPr lang="en-GB" sz="2000">
                <a:solidFill>
                  <a:schemeClr val="dk1"/>
                </a:solidFill>
              </a:rPr>
              <a:t> </a:t>
            </a:r>
            <a:r>
              <a:rPr b="1" lang="en-GB" sz="2000">
                <a:solidFill>
                  <a:schemeClr val="dk1"/>
                </a:solidFill>
              </a:rPr>
              <a:t>explicit semantic representations</a:t>
            </a:r>
            <a:r>
              <a:rPr lang="en-GB" sz="2000">
                <a:solidFill>
                  <a:schemeClr val="dk1"/>
                </a:solidFill>
              </a:rPr>
              <a:t>:</a:t>
            </a:r>
            <a:endParaRPr sz="2000">
              <a:solidFill>
                <a:schemeClr val="dk1"/>
              </a:solidFill>
            </a:endParaRPr>
          </a:p>
          <a:p>
            <a:pPr indent="-342900" lvl="1" marL="914400" rtl="0" algn="l">
              <a:spcBef>
                <a:spcPts val="0"/>
              </a:spcBef>
              <a:spcAft>
                <a:spcPts val="0"/>
              </a:spcAft>
              <a:buClr>
                <a:schemeClr val="dk1"/>
              </a:buClr>
              <a:buSzPts val="1800"/>
              <a:buChar char="○"/>
            </a:pPr>
            <a:r>
              <a:rPr lang="en-GB" sz="1800">
                <a:solidFill>
                  <a:schemeClr val="dk1"/>
                </a:solidFill>
              </a:rPr>
              <a:t>Amenable for LM-based embeddings and modeling</a:t>
            </a:r>
            <a:endParaRPr sz="1800">
              <a:solidFill>
                <a:schemeClr val="dk1"/>
              </a:solidFill>
            </a:endParaRPr>
          </a:p>
          <a:p>
            <a:pPr indent="-342900" lvl="1" marL="914400" rtl="0" algn="l">
              <a:spcBef>
                <a:spcPts val="0"/>
              </a:spcBef>
              <a:spcAft>
                <a:spcPts val="0"/>
              </a:spcAft>
              <a:buClr>
                <a:schemeClr val="dk1"/>
              </a:buClr>
              <a:buSzPts val="1800"/>
              <a:buChar char="○"/>
            </a:pPr>
            <a:r>
              <a:rPr lang="en-GB" sz="1800">
                <a:solidFill>
                  <a:schemeClr val="dk1"/>
                </a:solidFill>
              </a:rPr>
              <a:t>Yet enabling </a:t>
            </a:r>
            <a:r>
              <a:rPr i="1" lang="en-GB" sz="1800">
                <a:solidFill>
                  <a:schemeClr val="dk1"/>
                </a:solidFill>
              </a:rPr>
              <a:t>explicit &amp; explainable</a:t>
            </a:r>
            <a:r>
              <a:rPr lang="en-GB" sz="1800">
                <a:solidFill>
                  <a:schemeClr val="dk1"/>
                </a:solidFill>
              </a:rPr>
              <a:t> operations (content selection, generation, ...)</a:t>
            </a:r>
            <a:endParaRPr sz="1800">
              <a:solidFill>
                <a:schemeClr val="dk1"/>
              </a:solidFill>
            </a:endParaRPr>
          </a:p>
          <a:p>
            <a:pPr indent="-342900" lvl="1" marL="914400" rtl="0" algn="l">
              <a:spcBef>
                <a:spcPts val="0"/>
              </a:spcBef>
              <a:spcAft>
                <a:spcPts val="0"/>
              </a:spcAft>
              <a:buClr>
                <a:schemeClr val="dk1"/>
              </a:buClr>
              <a:buSzPts val="1800"/>
              <a:buChar char="○"/>
            </a:pPr>
            <a:r>
              <a:rPr lang="en-GB" sz="1800">
                <a:solidFill>
                  <a:schemeClr val="dk1"/>
                </a:solidFill>
              </a:rPr>
              <a:t>Midway between formal and opaque representations</a:t>
            </a:r>
            <a:endParaRPr sz="1800">
              <a:solidFill>
                <a:schemeClr val="dk1"/>
              </a:solidFill>
            </a:endParaRPr>
          </a:p>
          <a:p>
            <a:pPr indent="-342900" lvl="1" marL="914400" rtl="0" algn="l">
              <a:spcBef>
                <a:spcPts val="0"/>
              </a:spcBef>
              <a:spcAft>
                <a:spcPts val="0"/>
              </a:spcAft>
              <a:buClr>
                <a:schemeClr val="dk1"/>
              </a:buClr>
              <a:buSzPts val="1800"/>
              <a:buChar char="○"/>
            </a:pPr>
            <a:r>
              <a:rPr lang="en-GB" sz="1800">
                <a:solidFill>
                  <a:schemeClr val="dk1"/>
                </a:solidFill>
              </a:rPr>
              <a:t>Provide generic task-independent infrastructure</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0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8" name="Shape 1108"/>
        <p:cNvGrpSpPr/>
        <p:nvPr/>
      </p:nvGrpSpPr>
      <p:grpSpPr>
        <a:xfrm>
          <a:off x="0" y="0"/>
          <a:ext cx="0" cy="0"/>
          <a:chOff x="0" y="0"/>
          <a:chExt cx="0" cy="0"/>
        </a:xfrm>
      </p:grpSpPr>
      <p:sp>
        <p:nvSpPr>
          <p:cNvPr id="1109" name="Google Shape;1109;p14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Overall </a:t>
            </a:r>
            <a:r>
              <a:rPr lang="en-GB"/>
              <a:t>Conclusion</a:t>
            </a:r>
            <a:endParaRPr/>
          </a:p>
        </p:txBody>
      </p:sp>
      <p:sp>
        <p:nvSpPr>
          <p:cNvPr id="1110" name="Google Shape;1110;p14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GB" sz="2000"/>
              <a:t>Benchmarking guides research, and how a field proceeds</a:t>
            </a:r>
            <a:br>
              <a:rPr lang="en-GB" sz="2000"/>
            </a:br>
            <a:endParaRPr sz="2000"/>
          </a:p>
          <a:p>
            <a:pPr indent="-355600" lvl="0" marL="457200" rtl="0" algn="l">
              <a:spcBef>
                <a:spcPts val="0"/>
              </a:spcBef>
              <a:spcAft>
                <a:spcPts val="0"/>
              </a:spcAft>
              <a:buSzPts val="2000"/>
              <a:buChar char="●"/>
            </a:pPr>
            <a:r>
              <a:rPr lang="en-GB" sz="2000"/>
              <a:t>As NLP may be at a crossroad, approaching its next glass ceiling:</a:t>
            </a:r>
            <a:endParaRPr sz="2000"/>
          </a:p>
          <a:p>
            <a:pPr indent="-336550" lvl="1" marL="914400" rtl="0" algn="l">
              <a:spcBef>
                <a:spcPts val="0"/>
              </a:spcBef>
              <a:spcAft>
                <a:spcPts val="0"/>
              </a:spcAft>
              <a:buSzPts val="1700"/>
              <a:buChar char="○"/>
            </a:pPr>
            <a:r>
              <a:rPr lang="en-GB" sz="1700"/>
              <a:t>Benchmarks</a:t>
            </a:r>
            <a:r>
              <a:rPr lang="en-GB" sz="1700"/>
              <a:t> should push research to confront </a:t>
            </a:r>
            <a:r>
              <a:rPr i="1" lang="en-GB" sz="1700"/>
              <a:t>realistic </a:t>
            </a:r>
            <a:r>
              <a:rPr lang="en-GB" sz="1700"/>
              <a:t>challenging settings</a:t>
            </a:r>
            <a:endParaRPr sz="1700"/>
          </a:p>
          <a:p>
            <a:pPr indent="-336550" lvl="1" marL="914400" rtl="0" algn="l">
              <a:spcBef>
                <a:spcPts val="0"/>
              </a:spcBef>
              <a:spcAft>
                <a:spcPts val="0"/>
              </a:spcAft>
              <a:buSzPts val="1700"/>
              <a:buChar char="○"/>
            </a:pPr>
            <a:r>
              <a:rPr lang="en-GB" sz="1700"/>
              <a:t>Expansion to </a:t>
            </a:r>
            <a:r>
              <a:rPr i="1" lang="en-GB" sz="1700"/>
              <a:t>interactive </a:t>
            </a:r>
            <a:r>
              <a:rPr lang="en-GB" sz="1700"/>
              <a:t>settings can substantially broaden NLP impact</a:t>
            </a:r>
            <a:endParaRPr sz="1700"/>
          </a:p>
          <a:p>
            <a:pPr indent="-336550" lvl="1" marL="914400" rtl="0" algn="l">
              <a:spcBef>
                <a:spcPts val="0"/>
              </a:spcBef>
              <a:spcAft>
                <a:spcPts val="0"/>
              </a:spcAft>
              <a:buSzPts val="1700"/>
              <a:buChar char="○"/>
            </a:pPr>
            <a:r>
              <a:rPr lang="en-GB" sz="1700"/>
              <a:t>It’s time to revisit </a:t>
            </a:r>
            <a:r>
              <a:rPr i="1" lang="en-GB" sz="1700"/>
              <a:t>semantic and </a:t>
            </a:r>
            <a:r>
              <a:rPr i="1" lang="en-GB" sz="1700"/>
              <a:t>(open) </a:t>
            </a:r>
            <a:r>
              <a:rPr i="1" lang="en-GB" sz="1700"/>
              <a:t>knowledge representations</a:t>
            </a:r>
            <a:endParaRPr sz="1700"/>
          </a:p>
          <a:p>
            <a:pPr indent="-336550" lvl="2" marL="1371600" rtl="0" algn="l">
              <a:spcBef>
                <a:spcPts val="0"/>
              </a:spcBef>
              <a:spcAft>
                <a:spcPts val="0"/>
              </a:spcAft>
              <a:buSzPts val="1700"/>
              <a:buChar char="■"/>
            </a:pPr>
            <a:r>
              <a:rPr lang="en-GB" sz="1700"/>
              <a:t>Semi-structured NL-based representations become appealing!</a:t>
            </a:r>
            <a:endParaRPr sz="17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7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Consequently: the </a:t>
            </a:r>
            <a:r>
              <a:rPr lang="en-GB"/>
              <a:t>FewRel dataset is easy</a:t>
            </a:r>
            <a:endParaRPr/>
          </a:p>
        </p:txBody>
      </p:sp>
      <p:sp>
        <p:nvSpPr>
          <p:cNvPr id="353" name="Google Shape;353;p7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GB"/>
              <a:t>Those properties o</a:t>
            </a:r>
            <a:r>
              <a:rPr lang="en-GB"/>
              <a:t>versimplify the </a:t>
            </a:r>
            <a:r>
              <a:rPr lang="en-GB"/>
              <a:t>Few-Shot Relation C</a:t>
            </a:r>
            <a:r>
              <a:rPr lang="en-GB"/>
              <a:t>lassification challenge</a:t>
            </a:r>
            <a:endParaRPr/>
          </a:p>
          <a:p>
            <a:pPr indent="-342900" lvl="0" marL="457200" rtl="0" algn="l">
              <a:spcBef>
                <a:spcPts val="0"/>
              </a:spcBef>
              <a:spcAft>
                <a:spcPts val="0"/>
              </a:spcAft>
              <a:buSzPts val="1800"/>
              <a:buChar char="●"/>
            </a:pPr>
            <a:r>
              <a:rPr lang="en-GB"/>
              <a:t>Making the task much easier than a </a:t>
            </a:r>
            <a:r>
              <a:rPr lang="en-GB"/>
              <a:t>realistic</a:t>
            </a:r>
            <a:r>
              <a:rPr lang="en-GB"/>
              <a:t> setting</a:t>
            </a:r>
            <a:endParaRPr/>
          </a:p>
          <a:p>
            <a:pPr indent="-317500" lvl="1" marL="914400" rtl="0" algn="l">
              <a:spcBef>
                <a:spcPts val="0"/>
              </a:spcBef>
              <a:spcAft>
                <a:spcPts val="0"/>
              </a:spcAft>
              <a:buSzPts val="1400"/>
              <a:buChar char="○"/>
            </a:pPr>
            <a:r>
              <a:rPr lang="en-GB"/>
              <a:t>Yielding </a:t>
            </a:r>
            <a:r>
              <a:rPr lang="en-GB"/>
              <a:t>seemingly</a:t>
            </a:r>
            <a:r>
              <a:rPr lang="en-GB"/>
              <a:t> high </a:t>
            </a:r>
            <a:r>
              <a:rPr lang="en-GB"/>
              <a:t>performance: </a:t>
            </a:r>
            <a:r>
              <a:rPr lang="en-GB"/>
              <a:t>~ 80-85% accuracy even in the 1-shot setting.</a:t>
            </a:r>
            <a:br>
              <a:rPr lang="en-GB"/>
            </a:br>
            <a:endParaRPr/>
          </a:p>
          <a:p>
            <a:pPr indent="-342900" lvl="0" marL="457200" rtl="0" algn="l">
              <a:spcBef>
                <a:spcPts val="0"/>
              </a:spcBef>
              <a:spcAft>
                <a:spcPts val="0"/>
              </a:spcAft>
              <a:buSzPts val="1800"/>
              <a:buChar char="●"/>
            </a:pPr>
            <a:r>
              <a:rPr lang="en-GB"/>
              <a:t>Our goal: obtain a more realistic data composition</a:t>
            </a:r>
            <a:endParaRPr/>
          </a:p>
          <a:p>
            <a:pPr indent="0" lvl="0" marL="457200" rtl="0" algn="l">
              <a:spcBef>
                <a:spcPts val="1600"/>
              </a:spcBef>
              <a:spcAft>
                <a:spcPts val="0"/>
              </a:spcAft>
              <a:buNone/>
            </a:pPr>
            <a:r>
              <a:t/>
            </a:r>
            <a:endParaRPr/>
          </a:p>
          <a:p>
            <a:pPr indent="0" lvl="0" marL="0" rtl="0" algn="l">
              <a:spcBef>
                <a:spcPts val="1600"/>
              </a:spcBef>
              <a:spcAft>
                <a:spcPts val="0"/>
              </a:spcAft>
              <a:buNone/>
            </a:pPr>
            <a:r>
              <a:t/>
            </a:r>
            <a:endParaRPr/>
          </a:p>
          <a:p>
            <a:pPr indent="0" lvl="0" marL="457200" rtl="0" algn="l">
              <a:spcBef>
                <a:spcPts val="1600"/>
              </a:spcBef>
              <a:spcAft>
                <a:spcPts val="0"/>
              </a:spcAft>
              <a:buNone/>
            </a:pPr>
            <a:r>
              <a:t/>
            </a:r>
            <a:endParaRPr/>
          </a:p>
          <a:p>
            <a:pPr indent="0" lvl="0" marL="914400" rtl="0" algn="l">
              <a:spcBef>
                <a:spcPts val="1600"/>
              </a:spcBef>
              <a:spcAft>
                <a:spcPts val="0"/>
              </a:spcAft>
              <a:buNone/>
            </a:pPr>
            <a:r>
              <a:t/>
            </a:r>
            <a:endParaRPr/>
          </a:p>
          <a:p>
            <a:pPr indent="0" lvl="0" marL="0" rtl="0" algn="l">
              <a:spcBef>
                <a:spcPts val="1600"/>
              </a:spcBef>
              <a:spcAft>
                <a:spcPts val="1600"/>
              </a:spcAft>
              <a:buNone/>
            </a:pPr>
            <a:r>
              <a:t/>
            </a:r>
            <a:endParaRPr/>
          </a:p>
        </p:txBody>
      </p:sp>
      <p:sp>
        <p:nvSpPr>
          <p:cNvPr id="354" name="Google Shape;354;p71"/>
          <p:cNvSpPr txBox="1"/>
          <p:nvPr/>
        </p:nvSpPr>
        <p:spPr>
          <a:xfrm>
            <a:off x="1110800" y="3187525"/>
            <a:ext cx="5763300" cy="119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Tropic">
  <a:themeElements>
    <a:clrScheme name="Tropic">
      <a:dk1>
        <a:srgbClr val="A1E8D9"/>
      </a:dk1>
      <a:lt1>
        <a:srgbClr val="FFFFFF"/>
      </a:lt1>
      <a:dk2>
        <a:srgbClr val="695D46"/>
      </a:dk2>
      <a:lt2>
        <a:srgbClr val="B3A77D"/>
      </a:lt2>
      <a:accent1>
        <a:srgbClr val="EF6C00"/>
      </a:accent1>
      <a:accent2>
        <a:srgbClr val="CE93D8"/>
      </a:accent2>
      <a:accent3>
        <a:srgbClr val="4DB6AC"/>
      </a:accent3>
      <a:accent4>
        <a:srgbClr val="FF9800"/>
      </a:accent4>
      <a:accent5>
        <a:srgbClr val="009668"/>
      </a:accent5>
      <a:accent6>
        <a:srgbClr val="EEFF41"/>
      </a:accent6>
      <a:hlink>
        <a:srgbClr val="009668"/>
      </a:hlink>
      <a:folHlink>
        <a:srgbClr val="00966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